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 id="2147483763" r:id="rId5"/>
  </p:sldMasterIdLst>
  <p:notesMasterIdLst>
    <p:notesMasterId r:id="rId17"/>
  </p:notesMasterIdLst>
  <p:handoutMasterIdLst>
    <p:handoutMasterId r:id="rId18"/>
  </p:handoutMasterIdLst>
  <p:sldIdLst>
    <p:sldId id="2140754773" r:id="rId6"/>
    <p:sldId id="2140754776" r:id="rId7"/>
    <p:sldId id="2140754775" r:id="rId8"/>
    <p:sldId id="2140754781" r:id="rId9"/>
    <p:sldId id="2140754779" r:id="rId10"/>
    <p:sldId id="2140754778" r:id="rId11"/>
    <p:sldId id="2140754782" r:id="rId12"/>
    <p:sldId id="2140754780" r:id="rId13"/>
    <p:sldId id="2140754783" r:id="rId14"/>
    <p:sldId id="2140754785" r:id="rId15"/>
    <p:sldId id="214075478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7" userDrawn="1">
          <p15:clr>
            <a:srgbClr val="A4A3A4"/>
          </p15:clr>
        </p15:guide>
        <p15:guide id="2" pos="9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EB7"/>
    <a:srgbClr val="212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85" y="60"/>
      </p:cViewPr>
      <p:guideLst>
        <p:guide orient="horz" pos="3407"/>
        <p:guide pos="90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859AE4-2E6A-4B8B-9742-C33A914DC4EC}" type="datetimeFigureOut">
              <a:rPr lang="en-US" smtClean="0"/>
              <a:t>7/10/2023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FAB205-38E2-4269-9DEC-634101E39FD1}" type="slidenum">
              <a:rPr lang="en-US" smtClean="0"/>
              <a:t>‹#›</a:t>
            </a:fld>
            <a:endParaRPr lang="en-US"/>
          </a:p>
        </p:txBody>
      </p:sp>
    </p:spTree>
    <p:extLst>
      <p:ext uri="{BB962C8B-B14F-4D97-AF65-F5344CB8AC3E}">
        <p14:creationId xmlns:p14="http://schemas.microsoft.com/office/powerpoint/2010/main" val="3415249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F6148-FD02-4122-ABCD-F75551A27F85}" type="datetimeFigureOut">
              <a:rPr lang="en-US" smtClean="0"/>
              <a:t>7/10/2023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ED855-4B57-4AA6-B0D5-383AB0374346}" type="slidenum">
              <a:rPr lang="en-US" smtClean="0"/>
              <a:t>‹#›</a:t>
            </a:fld>
            <a:endParaRPr lang="en-US"/>
          </a:p>
        </p:txBody>
      </p:sp>
    </p:spTree>
    <p:extLst>
      <p:ext uri="{BB962C8B-B14F-4D97-AF65-F5344CB8AC3E}">
        <p14:creationId xmlns:p14="http://schemas.microsoft.com/office/powerpoint/2010/main" val="220293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1</a:t>
            </a:fld>
            <a:endParaRPr lang="en-US"/>
          </a:p>
        </p:txBody>
      </p:sp>
    </p:spTree>
    <p:extLst>
      <p:ext uri="{BB962C8B-B14F-4D97-AF65-F5344CB8AC3E}">
        <p14:creationId xmlns:p14="http://schemas.microsoft.com/office/powerpoint/2010/main" val="694239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ED855-4B57-4AA6-B0D5-383AB03743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43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ED855-4B57-4AA6-B0D5-383AB03743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05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ED855-4B57-4AA6-B0D5-383AB03743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820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ED855-4B57-4AA6-B0D5-383AB03743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9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ED855-4B57-4AA6-B0D5-383AB03743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58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ED855-4B57-4AA6-B0D5-383AB03743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00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ED855-4B57-4AA6-B0D5-383AB03743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361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ED855-4B57-4AA6-B0D5-383AB03743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69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ED855-4B57-4AA6-B0D5-383AB03743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26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979F-4515-F047-A0B8-B02B2A80E4BB}"/>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E515DC27-B6C5-E84F-8E8C-5934CCE0C36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990674B-B3BC-F045-9AA1-D884C2CA47C8}"/>
              </a:ext>
            </a:extLst>
          </p:cNvPr>
          <p:cNvSpPr>
            <a:spLocks noGrp="1"/>
          </p:cNvSpPr>
          <p:nvPr>
            <p:ph type="dt" sz="half" idx="10"/>
          </p:nvPr>
        </p:nvSpPr>
        <p:spPr/>
        <p:txBody>
          <a:bodyPr/>
          <a:lstStyle/>
          <a:p>
            <a:fld id="{E1362280-17FD-43EE-8400-538163668DA1}" type="datetimeFigureOut">
              <a:rPr lang="en-US" smtClean="0"/>
              <a:t>7/10/2023</a:t>
            </a:fld>
            <a:endParaRPr lang="en-US"/>
          </a:p>
        </p:txBody>
      </p:sp>
      <p:sp>
        <p:nvSpPr>
          <p:cNvPr id="5" name="Footer Placeholder 4">
            <a:extLst>
              <a:ext uri="{FF2B5EF4-FFF2-40B4-BE49-F238E27FC236}">
                <a16:creationId xmlns:a16="http://schemas.microsoft.com/office/drawing/2014/main" id="{8CB829C0-A544-1C4A-BA48-F4C96785C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B60576-F33F-C44F-92AD-FE0EB1B16890}"/>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163331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094A-7D92-1B40-B957-611965878E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4C3EB52-89AF-2A44-8D04-97C8EAB68B6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7ED9BC7-45E6-B043-8C5B-B028BD5BA912}"/>
              </a:ext>
            </a:extLst>
          </p:cNvPr>
          <p:cNvSpPr>
            <a:spLocks noGrp="1"/>
          </p:cNvSpPr>
          <p:nvPr>
            <p:ph type="dt" sz="half" idx="10"/>
          </p:nvPr>
        </p:nvSpPr>
        <p:spPr/>
        <p:txBody>
          <a:bodyPr/>
          <a:lstStyle/>
          <a:p>
            <a:fld id="{E1362280-17FD-43EE-8400-538163668DA1}" type="datetimeFigureOut">
              <a:rPr lang="en-US" smtClean="0"/>
              <a:t>7/10/2023</a:t>
            </a:fld>
            <a:endParaRPr lang="en-US"/>
          </a:p>
        </p:txBody>
      </p:sp>
      <p:sp>
        <p:nvSpPr>
          <p:cNvPr id="5" name="Footer Placeholder 4">
            <a:extLst>
              <a:ext uri="{FF2B5EF4-FFF2-40B4-BE49-F238E27FC236}">
                <a16:creationId xmlns:a16="http://schemas.microsoft.com/office/drawing/2014/main" id="{7C395683-CEA6-E14C-ABBF-A9E92C7DF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4CFB8-45A6-134B-B795-33F0192192DA}"/>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40200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6A37F-0EFF-F843-AA18-C9064726010D}"/>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C454C40-028B-7B45-9471-03E06CCBF2DF}"/>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53B27E-CEBF-4742-8353-8FBB43220065}"/>
              </a:ext>
            </a:extLst>
          </p:cNvPr>
          <p:cNvSpPr>
            <a:spLocks noGrp="1"/>
          </p:cNvSpPr>
          <p:nvPr>
            <p:ph type="dt" sz="half" idx="10"/>
          </p:nvPr>
        </p:nvSpPr>
        <p:spPr/>
        <p:txBody>
          <a:bodyPr/>
          <a:lstStyle/>
          <a:p>
            <a:fld id="{E1362280-17FD-43EE-8400-538163668DA1}" type="datetimeFigureOut">
              <a:rPr lang="en-US" smtClean="0"/>
              <a:t>7/10/2023</a:t>
            </a:fld>
            <a:endParaRPr lang="en-US"/>
          </a:p>
        </p:txBody>
      </p:sp>
      <p:sp>
        <p:nvSpPr>
          <p:cNvPr id="5" name="Footer Placeholder 4">
            <a:extLst>
              <a:ext uri="{FF2B5EF4-FFF2-40B4-BE49-F238E27FC236}">
                <a16:creationId xmlns:a16="http://schemas.microsoft.com/office/drawing/2014/main" id="{7D4CFF9E-A25A-1843-B64E-AF76ECEC3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58127-E05E-EC43-8044-CADF50F7A96B}"/>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120759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984D90-0304-4940-B536-DEE75A612477}"/>
              </a:ext>
            </a:extLst>
          </p:cNvPr>
          <p:cNvSpPr>
            <a:spLocks noGrp="1"/>
          </p:cNvSpPr>
          <p:nvPr>
            <p:ph type="pic" sz="quarter" idx="10"/>
          </p:nvPr>
        </p:nvSpPr>
        <p:spPr>
          <a:xfrm>
            <a:off x="0" y="0"/>
            <a:ext cx="9144000" cy="6854825"/>
          </a:xfrm>
        </p:spPr>
        <p:txBody>
          <a:bodyPr/>
          <a:lstStyle/>
          <a:p>
            <a:endParaRPr lang="en-ID"/>
          </a:p>
        </p:txBody>
      </p:sp>
    </p:spTree>
    <p:extLst>
      <p:ext uri="{BB962C8B-B14F-4D97-AF65-F5344CB8AC3E}">
        <p14:creationId xmlns:p14="http://schemas.microsoft.com/office/powerpoint/2010/main" val="637743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grpSp>
        <p:nvGrpSpPr>
          <p:cNvPr id="14" name="Group 13"/>
          <p:cNvGrpSpPr/>
          <p:nvPr userDrawn="1"/>
        </p:nvGrpSpPr>
        <p:grpSpPr>
          <a:xfrm>
            <a:off x="-4763" y="6032500"/>
            <a:ext cx="9163370"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4" name="Picture Placeholder 3"/>
          <p:cNvSpPr>
            <a:spLocks noGrp="1"/>
          </p:cNvSpPr>
          <p:nvPr>
            <p:ph type="pic" sz="quarter" idx="10"/>
          </p:nvPr>
        </p:nvSpPr>
        <p:spPr>
          <a:xfrm>
            <a:off x="0" y="17781"/>
            <a:ext cx="9144000" cy="3489349"/>
          </a:xfrm>
        </p:spPr>
        <p:txBody>
          <a:bodyPr/>
          <a:lstStyle/>
          <a:p>
            <a:endParaRPr lang="en-US"/>
          </a:p>
        </p:txBody>
      </p:sp>
    </p:spTree>
    <p:extLst>
      <p:ext uri="{BB962C8B-B14F-4D97-AF65-F5344CB8AC3E}">
        <p14:creationId xmlns:p14="http://schemas.microsoft.com/office/powerpoint/2010/main" val="137489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5750" y="519601"/>
            <a:ext cx="7886700" cy="763588"/>
          </a:xfrm>
        </p:spPr>
        <p:txBody>
          <a:bodyPr>
            <a:normAutofit/>
          </a:bodyPr>
          <a:lstStyle>
            <a:lvl1pPr>
              <a:defRPr sz="3600" b="1"/>
            </a:lvl1pPr>
          </a:lstStyle>
          <a:p>
            <a:r>
              <a:rPr lang="en-US"/>
              <a:t>Click to edit Master title style</a:t>
            </a:r>
          </a:p>
        </p:txBody>
      </p:sp>
      <p:grpSp>
        <p:nvGrpSpPr>
          <p:cNvPr id="14" name="Group 13"/>
          <p:cNvGrpSpPr/>
          <p:nvPr userDrawn="1"/>
        </p:nvGrpSpPr>
        <p:grpSpPr>
          <a:xfrm>
            <a:off x="-4763" y="6032500"/>
            <a:ext cx="9163370"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2" name="Freeform 8"/>
          <p:cNvSpPr>
            <a:spLocks/>
          </p:cNvSpPr>
          <p:nvPr userDrawn="1"/>
        </p:nvSpPr>
        <p:spPr bwMode="auto">
          <a:xfrm flipH="1">
            <a:off x="1191" y="-22224"/>
            <a:ext cx="9145191"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9"/>
          <p:cNvSpPr>
            <a:spLocks/>
          </p:cNvSpPr>
          <p:nvPr userDrawn="1"/>
        </p:nvSpPr>
        <p:spPr bwMode="auto">
          <a:xfrm>
            <a:off x="1191" y="-22225"/>
            <a:ext cx="9145191"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9919201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grpSp>
        <p:nvGrpSpPr>
          <p:cNvPr id="14" name="Group 13"/>
          <p:cNvGrpSpPr/>
          <p:nvPr userDrawn="1"/>
        </p:nvGrpSpPr>
        <p:grpSpPr>
          <a:xfrm>
            <a:off x="-4763" y="6032500"/>
            <a:ext cx="9163370"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2" name="Freeform 8"/>
          <p:cNvSpPr>
            <a:spLocks/>
          </p:cNvSpPr>
          <p:nvPr userDrawn="1"/>
        </p:nvSpPr>
        <p:spPr bwMode="auto">
          <a:xfrm flipH="1">
            <a:off x="1191" y="-22224"/>
            <a:ext cx="9145191"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9"/>
          <p:cNvSpPr>
            <a:spLocks/>
          </p:cNvSpPr>
          <p:nvPr userDrawn="1"/>
        </p:nvSpPr>
        <p:spPr bwMode="auto">
          <a:xfrm>
            <a:off x="1191" y="-22225"/>
            <a:ext cx="9145191"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3" name="Title 1"/>
          <p:cNvSpPr>
            <a:spLocks noGrp="1"/>
          </p:cNvSpPr>
          <p:nvPr>
            <p:ph type="title"/>
          </p:nvPr>
        </p:nvSpPr>
        <p:spPr>
          <a:xfrm>
            <a:off x="285750" y="519601"/>
            <a:ext cx="7886700" cy="763588"/>
          </a:xfrm>
        </p:spPr>
        <p:txBody>
          <a:bodyPr>
            <a:normAutofit/>
          </a:bodyPr>
          <a:lstStyle>
            <a:lvl1pPr>
              <a:defRPr sz="3600" b="1"/>
            </a:lvl1pPr>
          </a:lstStyle>
          <a:p>
            <a:r>
              <a:rPr lang="en-US"/>
              <a:t>Click to edit Master title style</a:t>
            </a:r>
          </a:p>
        </p:txBody>
      </p:sp>
    </p:spTree>
    <p:extLst>
      <p:ext uri="{BB962C8B-B14F-4D97-AF65-F5344CB8AC3E}">
        <p14:creationId xmlns:p14="http://schemas.microsoft.com/office/powerpoint/2010/main" val="9261482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grpSp>
        <p:nvGrpSpPr>
          <p:cNvPr id="14" name="Group 13"/>
          <p:cNvGrpSpPr/>
          <p:nvPr userDrawn="1"/>
        </p:nvGrpSpPr>
        <p:grpSpPr>
          <a:xfrm>
            <a:off x="-4763" y="6032500"/>
            <a:ext cx="9163370"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2" name="Freeform 8"/>
          <p:cNvSpPr>
            <a:spLocks/>
          </p:cNvSpPr>
          <p:nvPr userDrawn="1"/>
        </p:nvSpPr>
        <p:spPr bwMode="auto">
          <a:xfrm flipH="1">
            <a:off x="1191" y="-22224"/>
            <a:ext cx="9145191"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9"/>
          <p:cNvSpPr>
            <a:spLocks/>
          </p:cNvSpPr>
          <p:nvPr userDrawn="1"/>
        </p:nvSpPr>
        <p:spPr bwMode="auto">
          <a:xfrm>
            <a:off x="1191" y="-22225"/>
            <a:ext cx="9145191"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5" name="Title 1"/>
          <p:cNvSpPr>
            <a:spLocks noGrp="1"/>
          </p:cNvSpPr>
          <p:nvPr>
            <p:ph type="title"/>
          </p:nvPr>
        </p:nvSpPr>
        <p:spPr>
          <a:xfrm>
            <a:off x="285750" y="519601"/>
            <a:ext cx="7886700" cy="763588"/>
          </a:xfrm>
        </p:spPr>
        <p:txBody>
          <a:bodyPr>
            <a:normAutofit/>
          </a:bodyPr>
          <a:lstStyle>
            <a:lvl1pPr>
              <a:defRPr sz="3600" b="1"/>
            </a:lvl1pPr>
          </a:lstStyle>
          <a:p>
            <a:r>
              <a:rPr lang="en-US"/>
              <a:t>Click to edit Master title style</a:t>
            </a:r>
          </a:p>
        </p:txBody>
      </p:sp>
    </p:spTree>
    <p:extLst>
      <p:ext uri="{BB962C8B-B14F-4D97-AF65-F5344CB8AC3E}">
        <p14:creationId xmlns:p14="http://schemas.microsoft.com/office/powerpoint/2010/main" val="3597553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0000">
                                          <p:cBhvr additive="base">
                                            <p:cTn id="7"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grpSp>
        <p:nvGrpSpPr>
          <p:cNvPr id="14" name="Group 13"/>
          <p:cNvGrpSpPr/>
          <p:nvPr userDrawn="1"/>
        </p:nvGrpSpPr>
        <p:grpSpPr>
          <a:xfrm>
            <a:off x="-4763" y="6032500"/>
            <a:ext cx="9163370"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2" name="Freeform 8"/>
          <p:cNvSpPr>
            <a:spLocks/>
          </p:cNvSpPr>
          <p:nvPr userDrawn="1"/>
        </p:nvSpPr>
        <p:spPr bwMode="auto">
          <a:xfrm flipH="1">
            <a:off x="1191" y="-22224"/>
            <a:ext cx="9145191"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9"/>
          <p:cNvSpPr>
            <a:spLocks/>
          </p:cNvSpPr>
          <p:nvPr userDrawn="1"/>
        </p:nvSpPr>
        <p:spPr bwMode="auto">
          <a:xfrm>
            <a:off x="1191" y="-22225"/>
            <a:ext cx="9145191"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3" name="Title 1"/>
          <p:cNvSpPr>
            <a:spLocks noGrp="1"/>
          </p:cNvSpPr>
          <p:nvPr>
            <p:ph type="title"/>
          </p:nvPr>
        </p:nvSpPr>
        <p:spPr>
          <a:xfrm>
            <a:off x="285750" y="519601"/>
            <a:ext cx="7886700" cy="763588"/>
          </a:xfrm>
        </p:spPr>
        <p:txBody>
          <a:bodyPr>
            <a:normAutofit/>
          </a:bodyPr>
          <a:lstStyle>
            <a:lvl1pPr>
              <a:defRPr sz="3600" b="1"/>
            </a:lvl1pPr>
          </a:lstStyle>
          <a:p>
            <a:r>
              <a:rPr lang="en-US"/>
              <a:t>Click to edit Master title style</a:t>
            </a:r>
          </a:p>
        </p:txBody>
      </p:sp>
    </p:spTree>
    <p:extLst>
      <p:ext uri="{BB962C8B-B14F-4D97-AF65-F5344CB8AC3E}">
        <p14:creationId xmlns:p14="http://schemas.microsoft.com/office/powerpoint/2010/main" val="13270801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grpSp>
        <p:nvGrpSpPr>
          <p:cNvPr id="14" name="Group 13"/>
          <p:cNvGrpSpPr/>
          <p:nvPr userDrawn="1"/>
        </p:nvGrpSpPr>
        <p:grpSpPr>
          <a:xfrm>
            <a:off x="-4763" y="6032500"/>
            <a:ext cx="9163370"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2" name="Freeform 8"/>
          <p:cNvSpPr>
            <a:spLocks/>
          </p:cNvSpPr>
          <p:nvPr userDrawn="1"/>
        </p:nvSpPr>
        <p:spPr bwMode="auto">
          <a:xfrm flipH="1">
            <a:off x="1191" y="-22224"/>
            <a:ext cx="9145191"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9"/>
          <p:cNvSpPr>
            <a:spLocks/>
          </p:cNvSpPr>
          <p:nvPr userDrawn="1"/>
        </p:nvSpPr>
        <p:spPr bwMode="auto">
          <a:xfrm>
            <a:off x="1191" y="-22225"/>
            <a:ext cx="9145191"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21" name="Title 1"/>
          <p:cNvSpPr>
            <a:spLocks noGrp="1"/>
          </p:cNvSpPr>
          <p:nvPr>
            <p:ph type="title"/>
          </p:nvPr>
        </p:nvSpPr>
        <p:spPr>
          <a:xfrm>
            <a:off x="285750" y="519601"/>
            <a:ext cx="7886700" cy="763588"/>
          </a:xfrm>
        </p:spPr>
        <p:txBody>
          <a:bodyPr>
            <a:normAutofit/>
          </a:bodyPr>
          <a:lstStyle>
            <a:lvl1pPr>
              <a:defRPr sz="3600" b="1"/>
            </a:lvl1pPr>
          </a:lstStyle>
          <a:p>
            <a:r>
              <a:rPr lang="en-US"/>
              <a:t>Click to edit Master title style</a:t>
            </a:r>
          </a:p>
        </p:txBody>
      </p:sp>
    </p:spTree>
    <p:extLst>
      <p:ext uri="{BB962C8B-B14F-4D97-AF65-F5344CB8AC3E}">
        <p14:creationId xmlns:p14="http://schemas.microsoft.com/office/powerpoint/2010/main" val="10432767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0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4" name="Group 13"/>
          <p:cNvGrpSpPr/>
          <p:nvPr userDrawn="1"/>
        </p:nvGrpSpPr>
        <p:grpSpPr>
          <a:xfrm>
            <a:off x="-4763" y="6032500"/>
            <a:ext cx="9163370"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2" name="Freeform 8"/>
          <p:cNvSpPr>
            <a:spLocks/>
          </p:cNvSpPr>
          <p:nvPr userDrawn="1"/>
        </p:nvSpPr>
        <p:spPr bwMode="auto">
          <a:xfrm flipH="1">
            <a:off x="1191" y="-22224"/>
            <a:ext cx="9145191"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9"/>
          <p:cNvSpPr>
            <a:spLocks/>
          </p:cNvSpPr>
          <p:nvPr userDrawn="1"/>
        </p:nvSpPr>
        <p:spPr bwMode="auto">
          <a:xfrm>
            <a:off x="1191" y="-22225"/>
            <a:ext cx="9145191"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3" name="Title 1"/>
          <p:cNvSpPr>
            <a:spLocks noGrp="1"/>
          </p:cNvSpPr>
          <p:nvPr>
            <p:ph type="title"/>
          </p:nvPr>
        </p:nvSpPr>
        <p:spPr>
          <a:xfrm>
            <a:off x="285750" y="519601"/>
            <a:ext cx="7886700" cy="763588"/>
          </a:xfrm>
        </p:spPr>
        <p:txBody>
          <a:bodyPr>
            <a:normAutofit/>
          </a:bodyPr>
          <a:lstStyle>
            <a:lvl1pPr>
              <a:defRPr sz="3600" b="1"/>
            </a:lvl1pPr>
          </a:lstStyle>
          <a:p>
            <a:r>
              <a:rPr lang="en-US"/>
              <a:t>Click to edit Master title style</a:t>
            </a:r>
          </a:p>
        </p:txBody>
      </p:sp>
    </p:spTree>
    <p:extLst>
      <p:ext uri="{BB962C8B-B14F-4D97-AF65-F5344CB8AC3E}">
        <p14:creationId xmlns:p14="http://schemas.microsoft.com/office/powerpoint/2010/main" val="25870631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06E-01AB-2547-B679-F16D76A3C8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96145B-9479-9748-8AB3-E0D724752A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70345D-A8A3-B649-AD62-DE2BC2BE15BE}"/>
              </a:ext>
            </a:extLst>
          </p:cNvPr>
          <p:cNvSpPr>
            <a:spLocks noGrp="1"/>
          </p:cNvSpPr>
          <p:nvPr>
            <p:ph type="dt" sz="half" idx="10"/>
          </p:nvPr>
        </p:nvSpPr>
        <p:spPr/>
        <p:txBody>
          <a:bodyPr/>
          <a:lstStyle/>
          <a:p>
            <a:fld id="{E1362280-17FD-43EE-8400-538163668DA1}" type="datetimeFigureOut">
              <a:rPr lang="en-US" smtClean="0"/>
              <a:t>7/10/2023</a:t>
            </a:fld>
            <a:endParaRPr lang="en-US"/>
          </a:p>
        </p:txBody>
      </p:sp>
      <p:sp>
        <p:nvSpPr>
          <p:cNvPr id="5" name="Footer Placeholder 4">
            <a:extLst>
              <a:ext uri="{FF2B5EF4-FFF2-40B4-BE49-F238E27FC236}">
                <a16:creationId xmlns:a16="http://schemas.microsoft.com/office/drawing/2014/main" id="{5BC29698-4CAB-2348-AD4B-0CC1D2FB2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2308F-803F-DE46-B31E-8525EFC92356}"/>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2636656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191" y="6134100"/>
            <a:ext cx="8389144"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 name="Freeform 6"/>
          <p:cNvSpPr>
            <a:spLocks/>
          </p:cNvSpPr>
          <p:nvPr userDrawn="1"/>
        </p:nvSpPr>
        <p:spPr bwMode="auto">
          <a:xfrm>
            <a:off x="1191" y="5676900"/>
            <a:ext cx="9154716"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2" name="Group 11"/>
          <p:cNvGrpSpPr/>
          <p:nvPr userDrawn="1"/>
        </p:nvGrpSpPr>
        <p:grpSpPr>
          <a:xfrm>
            <a:off x="1191" y="3175"/>
            <a:ext cx="9154716" cy="1562100"/>
            <a:chOff x="1588" y="3175"/>
            <a:chExt cx="12206288" cy="1562100"/>
          </a:xfrm>
        </p:grpSpPr>
        <p:sp>
          <p:nvSpPr>
            <p:cNvPr id="8" name="Freeform 7"/>
            <p:cNvSpPr>
              <a:spLocks/>
            </p:cNvSpPr>
            <p:nvPr userDrawn="1"/>
          </p:nvSpPr>
          <p:spPr bwMode="auto">
            <a:xfrm>
              <a:off x="1588" y="15875"/>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9" name="Freeform 8"/>
            <p:cNvSpPr>
              <a:spLocks/>
            </p:cNvSpPr>
            <p:nvPr userDrawn="1"/>
          </p:nvSpPr>
          <p:spPr bwMode="auto">
            <a:xfrm>
              <a:off x="14288" y="3175"/>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9"/>
            <p:cNvSpPr>
              <a:spLocks/>
            </p:cNvSpPr>
            <p:nvPr userDrawn="1"/>
          </p:nvSpPr>
          <p:spPr bwMode="auto">
            <a:xfrm>
              <a:off x="14288" y="3175"/>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11" name="Freeform 10"/>
          <p:cNvSpPr>
            <a:spLocks/>
          </p:cNvSpPr>
          <p:nvPr userDrawn="1"/>
        </p:nvSpPr>
        <p:spPr bwMode="auto">
          <a:xfrm>
            <a:off x="1191" y="6081713"/>
            <a:ext cx="9154716"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57583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373636"/>
                </a:solidFill>
              </a:defRPr>
            </a:lvl1pPr>
          </a:lstStyle>
          <a:p>
            <a:r>
              <a:rPr lang="nl-NL"/>
              <a:t>Klik om de stijl te bewerken</a:t>
            </a:r>
            <a:endParaRPr lang="nl-BE"/>
          </a:p>
        </p:txBody>
      </p:sp>
      <p:sp>
        <p:nvSpPr>
          <p:cNvPr id="7" name="Tijdelijke aanduiding voor tekst 2"/>
          <p:cNvSpPr>
            <a:spLocks noGrp="1"/>
          </p:cNvSpPr>
          <p:nvPr>
            <p:ph idx="1" hasCustomPrompt="1"/>
          </p:nvPr>
        </p:nvSpPr>
        <p:spPr>
          <a:xfrm>
            <a:off x="457200" y="1600205"/>
            <a:ext cx="8229600" cy="4525963"/>
          </a:xfrm>
          <a:prstGeom prst="rect">
            <a:avLst/>
          </a:prstGeom>
        </p:spPr>
        <p:txBody>
          <a:bodyPr rtlCol="0">
            <a:normAutofit/>
          </a:bodyPr>
          <a:lstStyle>
            <a:lvl1pPr>
              <a:defRPr sz="1500" b="0">
                <a:solidFill>
                  <a:schemeClr val="tx1"/>
                </a:solidFill>
                <a:latin typeface="Flanders Art Sans Medium" panose="00000600000000000000" pitchFamily="50" charset="0"/>
              </a:defRPr>
            </a:lvl1pPr>
            <a:lvl2pPr marL="600075" indent="-257175">
              <a:buFont typeface="Arial" panose="020B0604020202020204" pitchFamily="34" charset="0"/>
              <a:buChar char="•"/>
              <a:defRPr>
                <a:solidFill>
                  <a:srgbClr val="373636"/>
                </a:solidFill>
              </a:defRPr>
            </a:lvl2pPr>
            <a:lvl3pPr marL="900113" indent="-214313">
              <a:buFont typeface="Arial" panose="020B0604020202020204" pitchFamily="34" charset="0"/>
              <a:buChar char="•"/>
              <a:defRPr>
                <a:solidFill>
                  <a:srgbClr val="373636"/>
                </a:solidFill>
              </a:defRPr>
            </a:lvl3pPr>
          </a:lstStyle>
          <a:p>
            <a:pPr lvl="0"/>
            <a:r>
              <a:rPr lang="nl-NL" noProof="0"/>
              <a:t>Klik om de modelstijlen te bewerken</a:t>
            </a:r>
          </a:p>
        </p:txBody>
      </p:sp>
    </p:spTree>
    <p:extLst>
      <p:ext uri="{BB962C8B-B14F-4D97-AF65-F5344CB8AC3E}">
        <p14:creationId xmlns:p14="http://schemas.microsoft.com/office/powerpoint/2010/main" val="1379368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6A6FE-9F56-40E5-BBA6-0B630FE22BED}"/>
              </a:ext>
            </a:extLst>
          </p:cNvPr>
          <p:cNvSpPr>
            <a:spLocks noGrp="1"/>
          </p:cNvSpPr>
          <p:nvPr>
            <p:ph type="ctrTitle"/>
          </p:nvPr>
        </p:nvSpPr>
        <p:spPr>
          <a:xfrm>
            <a:off x="578687" y="560992"/>
            <a:ext cx="8071749" cy="1004057"/>
          </a:xfrm>
        </p:spPr>
        <p:txBody>
          <a:bodyPr rtlCol="0" anchor="b">
            <a:normAutofit/>
          </a:bodyPr>
          <a:lstStyle>
            <a:lvl1pPr algn="l">
              <a:defRPr sz="3750"/>
            </a:lvl1pPr>
          </a:lstStyle>
          <a:p>
            <a:pPr rtl="0"/>
            <a:r>
              <a:rPr lang="nl-NL" noProof="0"/>
              <a:t>Klik om stijl te bewerken</a:t>
            </a:r>
          </a:p>
        </p:txBody>
      </p:sp>
      <p:sp>
        <p:nvSpPr>
          <p:cNvPr id="3" name="Subtitel 2">
            <a:extLst>
              <a:ext uri="{FF2B5EF4-FFF2-40B4-BE49-F238E27FC236}">
                <a16:creationId xmlns:a16="http://schemas.microsoft.com/office/drawing/2014/main" id="{86F1E879-9DF7-4DA7-85AC-CB56A8C099B9}"/>
              </a:ext>
            </a:extLst>
          </p:cNvPr>
          <p:cNvSpPr>
            <a:spLocks noGrp="1"/>
          </p:cNvSpPr>
          <p:nvPr>
            <p:ph type="subTitle" idx="1"/>
          </p:nvPr>
        </p:nvSpPr>
        <p:spPr>
          <a:xfrm>
            <a:off x="578686" y="1810871"/>
            <a:ext cx="7973780" cy="471667"/>
          </a:xfrm>
        </p:spPr>
        <p:txBody>
          <a:bodyPr rtlCol="0"/>
          <a:lstStyle>
            <a:lvl1pPr marL="0" indent="0" algn="l">
              <a:buNone/>
              <a:defRPr sz="1800">
                <a:solidFill>
                  <a:srgbClr val="31365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nl-NL" noProof="0"/>
              <a:t>Klikken om de ondertitelstijl van het model te bewerken</a:t>
            </a:r>
          </a:p>
        </p:txBody>
      </p:sp>
      <p:sp>
        <p:nvSpPr>
          <p:cNvPr id="4" name="Tijdelijke aanduiding voor datum 3">
            <a:extLst>
              <a:ext uri="{FF2B5EF4-FFF2-40B4-BE49-F238E27FC236}">
                <a16:creationId xmlns:a16="http://schemas.microsoft.com/office/drawing/2014/main" id="{486006BC-654D-4398-BB52-44965C9C13A3}"/>
              </a:ext>
            </a:extLst>
          </p:cNvPr>
          <p:cNvSpPr>
            <a:spLocks noGrp="1"/>
          </p:cNvSpPr>
          <p:nvPr>
            <p:ph type="dt" sz="half" idx="10"/>
          </p:nvPr>
        </p:nvSpPr>
        <p:spPr>
          <a:xfrm>
            <a:off x="6654923" y="5942542"/>
            <a:ext cx="2057400" cy="153135"/>
          </a:xfrm>
        </p:spPr>
        <p:txBody>
          <a:bodyPr rtlCol="0"/>
          <a:lstStyle>
            <a:lvl1pPr>
              <a:defRPr>
                <a:solidFill>
                  <a:srgbClr val="4C1959"/>
                </a:solidFill>
              </a:defRPr>
            </a:lvl1pPr>
          </a:lstStyle>
          <a:p>
            <a:pPr rtl="0"/>
            <a:fld id="{49FE0FC7-F5C3-44CB-92B7-4F5C65488745}" type="datetime1">
              <a:rPr lang="nl-NL" noProof="0" smtClean="0"/>
              <a:t>10-7-2023</a:t>
            </a:fld>
            <a:endParaRPr lang="nl-NL" noProof="0"/>
          </a:p>
        </p:txBody>
      </p:sp>
      <p:sp>
        <p:nvSpPr>
          <p:cNvPr id="5" name="Tijdelijke aanduiding voor voettekst 4">
            <a:extLst>
              <a:ext uri="{FF2B5EF4-FFF2-40B4-BE49-F238E27FC236}">
                <a16:creationId xmlns:a16="http://schemas.microsoft.com/office/drawing/2014/main" id="{88D33390-B4DE-4B11-A7FB-79925DE8D791}"/>
              </a:ext>
            </a:extLst>
          </p:cNvPr>
          <p:cNvSpPr>
            <a:spLocks noGrp="1"/>
          </p:cNvSpPr>
          <p:nvPr>
            <p:ph type="ftr" sz="quarter" idx="11"/>
          </p:nvPr>
        </p:nvSpPr>
        <p:spPr/>
        <p:txBody>
          <a:bodyPr rtlCol="0"/>
          <a:lstStyle>
            <a:lvl1pPr>
              <a:defRPr>
                <a:solidFill>
                  <a:srgbClr val="4C1959"/>
                </a:solidFill>
              </a:defRPr>
            </a:lvl1pPr>
          </a:lstStyle>
          <a:p>
            <a:pPr rtl="0"/>
            <a:endParaRPr lang="nl-NL" noProof="0"/>
          </a:p>
        </p:txBody>
      </p:sp>
      <p:sp>
        <p:nvSpPr>
          <p:cNvPr id="6" name="Tijdelijke aanduiding voor dianummer 5">
            <a:extLst>
              <a:ext uri="{FF2B5EF4-FFF2-40B4-BE49-F238E27FC236}">
                <a16:creationId xmlns:a16="http://schemas.microsoft.com/office/drawing/2014/main" id="{73173001-7276-491C-9F48-01FA5E7196FC}"/>
              </a:ext>
            </a:extLst>
          </p:cNvPr>
          <p:cNvSpPr>
            <a:spLocks noGrp="1"/>
          </p:cNvSpPr>
          <p:nvPr>
            <p:ph type="sldNum" sz="quarter" idx="12"/>
          </p:nvPr>
        </p:nvSpPr>
        <p:spPr/>
        <p:txBody>
          <a:bodyPr rtlCol="0"/>
          <a:lstStyle>
            <a:lvl1pPr>
              <a:defRPr>
                <a:solidFill>
                  <a:srgbClr val="4C1959"/>
                </a:solidFill>
              </a:defRPr>
            </a:lvl1pPr>
          </a:lstStyle>
          <a:p>
            <a:pPr rtl="0"/>
            <a:fld id="{AF24F759-2890-4717-B1AF-E04CADEEA4E9}" type="slidenum">
              <a:rPr lang="nl-NL" noProof="0" smtClean="0"/>
              <a:pPr rtl="0"/>
              <a:t>‹#›</a:t>
            </a:fld>
            <a:endParaRPr lang="nl-NL" noProof="0"/>
          </a:p>
        </p:txBody>
      </p:sp>
      <p:cxnSp>
        <p:nvCxnSpPr>
          <p:cNvPr id="10" name="Rechte verbindingslijn 9">
            <a:extLst>
              <a:ext uri="{FF2B5EF4-FFF2-40B4-BE49-F238E27FC236}">
                <a16:creationId xmlns:a16="http://schemas.microsoft.com/office/drawing/2014/main" id="{271986FB-BF6D-4B98-ACDD-AD2C255FA969}"/>
              </a:ext>
            </a:extLst>
          </p:cNvPr>
          <p:cNvCxnSpPr/>
          <p:nvPr userDrawn="1"/>
        </p:nvCxnSpPr>
        <p:spPr>
          <a:xfrm>
            <a:off x="697953" y="1640756"/>
            <a:ext cx="2268000" cy="0"/>
          </a:xfrm>
          <a:prstGeom prst="line">
            <a:avLst/>
          </a:prstGeom>
          <a:ln w="7239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BED13A07-F0A8-43F7-B682-245A3F0AE53C}"/>
              </a:ext>
            </a:extLst>
          </p:cNvPr>
          <p:cNvCxnSpPr>
            <a:cxnSpLocks/>
          </p:cNvCxnSpPr>
          <p:nvPr userDrawn="1"/>
        </p:nvCxnSpPr>
        <p:spPr>
          <a:xfrm>
            <a:off x="379546" y="3437723"/>
            <a:ext cx="8415376" cy="0"/>
          </a:xfrm>
          <a:prstGeom prst="line">
            <a:avLst/>
          </a:prstGeom>
          <a:ln w="7239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9" name="Ovaal 118">
            <a:extLst>
              <a:ext uri="{FF2B5EF4-FFF2-40B4-BE49-F238E27FC236}">
                <a16:creationId xmlns:a16="http://schemas.microsoft.com/office/drawing/2014/main" id="{5626E3A0-4546-4CF6-A4F2-DEF7D1CD1FF9}"/>
              </a:ext>
            </a:extLst>
          </p:cNvPr>
          <p:cNvSpPr/>
          <p:nvPr userDrawn="1"/>
        </p:nvSpPr>
        <p:spPr>
          <a:xfrm>
            <a:off x="1069265" y="2806787"/>
            <a:ext cx="946404"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350" noProof="0"/>
          </a:p>
        </p:txBody>
      </p:sp>
      <p:sp>
        <p:nvSpPr>
          <p:cNvPr id="120" name="Ovaal 119">
            <a:extLst>
              <a:ext uri="{FF2B5EF4-FFF2-40B4-BE49-F238E27FC236}">
                <a16:creationId xmlns:a16="http://schemas.microsoft.com/office/drawing/2014/main" id="{7E2518BE-4FE7-462F-896E-F7A1045CBC7F}"/>
              </a:ext>
            </a:extLst>
          </p:cNvPr>
          <p:cNvSpPr/>
          <p:nvPr userDrawn="1"/>
        </p:nvSpPr>
        <p:spPr>
          <a:xfrm>
            <a:off x="7114493" y="2806787"/>
            <a:ext cx="946404"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350" noProof="0"/>
          </a:p>
        </p:txBody>
      </p:sp>
      <p:sp>
        <p:nvSpPr>
          <p:cNvPr id="121" name="Ovaal 120">
            <a:extLst>
              <a:ext uri="{FF2B5EF4-FFF2-40B4-BE49-F238E27FC236}">
                <a16:creationId xmlns:a16="http://schemas.microsoft.com/office/drawing/2014/main" id="{D13B079D-42A1-4B9D-A7F1-282A0DD6008D}"/>
              </a:ext>
            </a:extLst>
          </p:cNvPr>
          <p:cNvSpPr/>
          <p:nvPr userDrawn="1"/>
        </p:nvSpPr>
        <p:spPr>
          <a:xfrm>
            <a:off x="2585902" y="2806787"/>
            <a:ext cx="946404"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350" noProof="0"/>
          </a:p>
        </p:txBody>
      </p:sp>
      <p:sp>
        <p:nvSpPr>
          <p:cNvPr id="122" name="Ovaal 121">
            <a:extLst>
              <a:ext uri="{FF2B5EF4-FFF2-40B4-BE49-F238E27FC236}">
                <a16:creationId xmlns:a16="http://schemas.microsoft.com/office/drawing/2014/main" id="{5265D1BF-A6B7-4058-A96A-F0F1C76D8517}"/>
              </a:ext>
            </a:extLst>
          </p:cNvPr>
          <p:cNvSpPr/>
          <p:nvPr userDrawn="1"/>
        </p:nvSpPr>
        <p:spPr>
          <a:xfrm>
            <a:off x="4095432" y="2806787"/>
            <a:ext cx="946404"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350" noProof="0"/>
          </a:p>
        </p:txBody>
      </p:sp>
      <p:sp>
        <p:nvSpPr>
          <p:cNvPr id="123" name="Ovaal 122">
            <a:extLst>
              <a:ext uri="{FF2B5EF4-FFF2-40B4-BE49-F238E27FC236}">
                <a16:creationId xmlns:a16="http://schemas.microsoft.com/office/drawing/2014/main" id="{0A1987E3-E256-4CF7-9FE6-0446D4E40179}"/>
              </a:ext>
            </a:extLst>
          </p:cNvPr>
          <p:cNvSpPr/>
          <p:nvPr userDrawn="1"/>
        </p:nvSpPr>
        <p:spPr>
          <a:xfrm>
            <a:off x="5604962" y="2806787"/>
            <a:ext cx="946404"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350" noProof="0"/>
          </a:p>
        </p:txBody>
      </p:sp>
      <p:sp>
        <p:nvSpPr>
          <p:cNvPr id="125" name="Tijdelijke aanduiding voor tekst 45">
            <a:extLst>
              <a:ext uri="{FF2B5EF4-FFF2-40B4-BE49-F238E27FC236}">
                <a16:creationId xmlns:a16="http://schemas.microsoft.com/office/drawing/2014/main" id="{62F3EA0C-FA8C-40D1-9BE6-30DACB1AB543}"/>
              </a:ext>
            </a:extLst>
          </p:cNvPr>
          <p:cNvSpPr>
            <a:spLocks noGrp="1"/>
          </p:cNvSpPr>
          <p:nvPr>
            <p:ph type="body" sz="quarter" idx="16" hasCustomPrompt="1"/>
          </p:nvPr>
        </p:nvSpPr>
        <p:spPr>
          <a:xfrm>
            <a:off x="1069967" y="3121174"/>
            <a:ext cx="945000" cy="593725"/>
          </a:xfrm>
        </p:spPr>
        <p:txBody>
          <a:bodyPr rtlCol="0" anchor="b" anchorCtr="0"/>
          <a:lstStyle>
            <a:lvl1pPr marL="0" indent="0" algn="ctr">
              <a:buNone/>
              <a:defRPr lang="ru-RU" sz="2250" b="1" i="0" kern="1200" dirty="0">
                <a:solidFill>
                  <a:schemeClr val="accent4"/>
                </a:solidFill>
                <a:latin typeface="+mj-lt"/>
                <a:ea typeface="+mn-ea"/>
                <a:cs typeface="+mn-cs"/>
              </a:defRPr>
            </a:lvl1pPr>
          </a:lstStyle>
          <a:p>
            <a:pPr lvl="0" rtl="0"/>
            <a:r>
              <a:rPr lang="nl-NL" noProof="0"/>
              <a:t>20XX</a:t>
            </a:r>
          </a:p>
        </p:txBody>
      </p:sp>
      <p:sp>
        <p:nvSpPr>
          <p:cNvPr id="126" name="Tijdelijke aanduiding voor tekst 47">
            <a:extLst>
              <a:ext uri="{FF2B5EF4-FFF2-40B4-BE49-F238E27FC236}">
                <a16:creationId xmlns:a16="http://schemas.microsoft.com/office/drawing/2014/main" id="{B62F6384-D912-4754-AC82-81F6ED586BA4}"/>
              </a:ext>
            </a:extLst>
          </p:cNvPr>
          <p:cNvSpPr>
            <a:spLocks noGrp="1"/>
          </p:cNvSpPr>
          <p:nvPr>
            <p:ph type="body" sz="quarter" idx="17" hasCustomPrompt="1"/>
          </p:nvPr>
        </p:nvSpPr>
        <p:spPr>
          <a:xfrm>
            <a:off x="1069967" y="3587676"/>
            <a:ext cx="945000" cy="243215"/>
          </a:xfrm>
        </p:spPr>
        <p:txBody>
          <a:bodyPr rtlCol="0">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rtl="0"/>
            <a:r>
              <a:rPr lang="nl-NL" noProof="0"/>
              <a:t>Maand</a:t>
            </a:r>
          </a:p>
        </p:txBody>
      </p:sp>
      <p:sp>
        <p:nvSpPr>
          <p:cNvPr id="127" name="Tijdelijke aanduiding voor tekst 45">
            <a:extLst>
              <a:ext uri="{FF2B5EF4-FFF2-40B4-BE49-F238E27FC236}">
                <a16:creationId xmlns:a16="http://schemas.microsoft.com/office/drawing/2014/main" id="{E4557023-E1DB-4099-92BE-5DD6EDC0A55F}"/>
              </a:ext>
            </a:extLst>
          </p:cNvPr>
          <p:cNvSpPr>
            <a:spLocks noGrp="1"/>
          </p:cNvSpPr>
          <p:nvPr>
            <p:ph type="body" sz="quarter" idx="18" hasCustomPrompt="1"/>
          </p:nvPr>
        </p:nvSpPr>
        <p:spPr>
          <a:xfrm>
            <a:off x="7115195" y="3121174"/>
            <a:ext cx="945000" cy="593725"/>
          </a:xfrm>
        </p:spPr>
        <p:txBody>
          <a:bodyPr rtlCol="0" anchor="b" anchorCtr="0"/>
          <a:lstStyle>
            <a:lvl1pPr marL="0" indent="0" algn="ctr">
              <a:buNone/>
              <a:defRPr lang="ru-RU" sz="2250" b="1" i="0" kern="1200" dirty="0">
                <a:solidFill>
                  <a:schemeClr val="accent4"/>
                </a:solidFill>
                <a:latin typeface="+mj-lt"/>
                <a:ea typeface="+mn-ea"/>
                <a:cs typeface="+mn-cs"/>
              </a:defRPr>
            </a:lvl1pPr>
          </a:lstStyle>
          <a:p>
            <a:pPr lvl="0" rtl="0"/>
            <a:r>
              <a:rPr lang="nl-NL" noProof="0"/>
              <a:t>20XX</a:t>
            </a:r>
          </a:p>
        </p:txBody>
      </p:sp>
      <p:sp>
        <p:nvSpPr>
          <p:cNvPr id="128" name="Tijdelijke aanduiding voor tekst 47">
            <a:extLst>
              <a:ext uri="{FF2B5EF4-FFF2-40B4-BE49-F238E27FC236}">
                <a16:creationId xmlns:a16="http://schemas.microsoft.com/office/drawing/2014/main" id="{1394A278-B5EB-4D0C-B858-6C4854D605A4}"/>
              </a:ext>
            </a:extLst>
          </p:cNvPr>
          <p:cNvSpPr>
            <a:spLocks noGrp="1"/>
          </p:cNvSpPr>
          <p:nvPr>
            <p:ph type="body" sz="quarter" idx="19" hasCustomPrompt="1"/>
          </p:nvPr>
        </p:nvSpPr>
        <p:spPr>
          <a:xfrm>
            <a:off x="7115195" y="3587676"/>
            <a:ext cx="945000" cy="243215"/>
          </a:xfrm>
        </p:spPr>
        <p:txBody>
          <a:bodyPr rtlCol="0">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rtl="0"/>
            <a:r>
              <a:rPr lang="nl-NL" noProof="0"/>
              <a:t>Maand</a:t>
            </a:r>
          </a:p>
        </p:txBody>
      </p:sp>
      <p:sp>
        <p:nvSpPr>
          <p:cNvPr id="129" name="Tijdelijke aanduiding voor tekst 45">
            <a:extLst>
              <a:ext uri="{FF2B5EF4-FFF2-40B4-BE49-F238E27FC236}">
                <a16:creationId xmlns:a16="http://schemas.microsoft.com/office/drawing/2014/main" id="{9A0EBBF7-4D6F-4416-9A72-43656E408A50}"/>
              </a:ext>
            </a:extLst>
          </p:cNvPr>
          <p:cNvSpPr>
            <a:spLocks noGrp="1"/>
          </p:cNvSpPr>
          <p:nvPr>
            <p:ph type="body" sz="quarter" idx="20" hasCustomPrompt="1"/>
          </p:nvPr>
        </p:nvSpPr>
        <p:spPr>
          <a:xfrm>
            <a:off x="2581274" y="3121174"/>
            <a:ext cx="945000" cy="593725"/>
          </a:xfrm>
        </p:spPr>
        <p:txBody>
          <a:bodyPr rtlCol="0" anchor="b" anchorCtr="0"/>
          <a:lstStyle>
            <a:lvl1pPr marL="0" indent="0" algn="ctr">
              <a:buNone/>
              <a:defRPr lang="ru-RU" sz="2250" b="1" i="0" kern="1200" dirty="0">
                <a:solidFill>
                  <a:schemeClr val="accent4"/>
                </a:solidFill>
                <a:latin typeface="+mj-lt"/>
                <a:ea typeface="+mn-ea"/>
                <a:cs typeface="+mn-cs"/>
              </a:defRPr>
            </a:lvl1pPr>
          </a:lstStyle>
          <a:p>
            <a:pPr lvl="0" rtl="0"/>
            <a:r>
              <a:rPr lang="nl-NL" noProof="0"/>
              <a:t>20XX</a:t>
            </a:r>
          </a:p>
        </p:txBody>
      </p:sp>
      <p:sp>
        <p:nvSpPr>
          <p:cNvPr id="130" name="Tijdelijke aanduiding voor tekst 47">
            <a:extLst>
              <a:ext uri="{FF2B5EF4-FFF2-40B4-BE49-F238E27FC236}">
                <a16:creationId xmlns:a16="http://schemas.microsoft.com/office/drawing/2014/main" id="{E1D2E97C-7283-4D56-B845-31416A53E337}"/>
              </a:ext>
            </a:extLst>
          </p:cNvPr>
          <p:cNvSpPr>
            <a:spLocks noGrp="1"/>
          </p:cNvSpPr>
          <p:nvPr>
            <p:ph type="body" sz="quarter" idx="21" hasCustomPrompt="1"/>
          </p:nvPr>
        </p:nvSpPr>
        <p:spPr>
          <a:xfrm>
            <a:off x="2581274" y="3587676"/>
            <a:ext cx="945000" cy="243215"/>
          </a:xfrm>
        </p:spPr>
        <p:txBody>
          <a:bodyPr rtlCol="0">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rtl="0"/>
            <a:r>
              <a:rPr lang="nl-NL" noProof="0"/>
              <a:t>Maand</a:t>
            </a:r>
          </a:p>
        </p:txBody>
      </p:sp>
      <p:sp>
        <p:nvSpPr>
          <p:cNvPr id="131" name="Tijdelijke aanduiding voor tekst 45">
            <a:extLst>
              <a:ext uri="{FF2B5EF4-FFF2-40B4-BE49-F238E27FC236}">
                <a16:creationId xmlns:a16="http://schemas.microsoft.com/office/drawing/2014/main" id="{C7FAD635-CC52-4D35-948F-3C282B8B1DCB}"/>
              </a:ext>
            </a:extLst>
          </p:cNvPr>
          <p:cNvSpPr>
            <a:spLocks noGrp="1"/>
          </p:cNvSpPr>
          <p:nvPr>
            <p:ph type="body" sz="quarter" idx="22" hasCustomPrompt="1"/>
          </p:nvPr>
        </p:nvSpPr>
        <p:spPr>
          <a:xfrm>
            <a:off x="4092581" y="3121174"/>
            <a:ext cx="945000" cy="593725"/>
          </a:xfrm>
        </p:spPr>
        <p:txBody>
          <a:bodyPr rtlCol="0" anchor="b" anchorCtr="0"/>
          <a:lstStyle>
            <a:lvl1pPr marL="0" indent="0" algn="ctr">
              <a:buNone/>
              <a:defRPr lang="ru-RU" sz="2250" b="1" i="0" kern="1200" dirty="0">
                <a:solidFill>
                  <a:schemeClr val="accent4"/>
                </a:solidFill>
                <a:latin typeface="+mj-lt"/>
                <a:ea typeface="+mn-ea"/>
                <a:cs typeface="+mn-cs"/>
              </a:defRPr>
            </a:lvl1pPr>
          </a:lstStyle>
          <a:p>
            <a:pPr lvl="0" rtl="0"/>
            <a:r>
              <a:rPr lang="nl-NL" noProof="0"/>
              <a:t>20XX</a:t>
            </a:r>
          </a:p>
        </p:txBody>
      </p:sp>
      <p:sp>
        <p:nvSpPr>
          <p:cNvPr id="132" name="Tijdelijke aanduiding voor tekst 47">
            <a:extLst>
              <a:ext uri="{FF2B5EF4-FFF2-40B4-BE49-F238E27FC236}">
                <a16:creationId xmlns:a16="http://schemas.microsoft.com/office/drawing/2014/main" id="{03B8B604-1193-4627-A082-F0D9A6054224}"/>
              </a:ext>
            </a:extLst>
          </p:cNvPr>
          <p:cNvSpPr>
            <a:spLocks noGrp="1"/>
          </p:cNvSpPr>
          <p:nvPr>
            <p:ph type="body" sz="quarter" idx="23" hasCustomPrompt="1"/>
          </p:nvPr>
        </p:nvSpPr>
        <p:spPr>
          <a:xfrm>
            <a:off x="4092581" y="3587676"/>
            <a:ext cx="945000" cy="243215"/>
          </a:xfrm>
        </p:spPr>
        <p:txBody>
          <a:bodyPr rtlCol="0">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rtl="0"/>
            <a:r>
              <a:rPr lang="nl-NL" noProof="0"/>
              <a:t>Maand</a:t>
            </a:r>
          </a:p>
        </p:txBody>
      </p:sp>
      <p:sp>
        <p:nvSpPr>
          <p:cNvPr id="133" name="Tijdelijke aanduiding voor tekst 45">
            <a:extLst>
              <a:ext uri="{FF2B5EF4-FFF2-40B4-BE49-F238E27FC236}">
                <a16:creationId xmlns:a16="http://schemas.microsoft.com/office/drawing/2014/main" id="{BCD8CA83-EDAF-4BB0-B4B2-ACB5B3FABA59}"/>
              </a:ext>
            </a:extLst>
          </p:cNvPr>
          <p:cNvSpPr>
            <a:spLocks noGrp="1"/>
          </p:cNvSpPr>
          <p:nvPr>
            <p:ph type="body" sz="quarter" idx="24" hasCustomPrompt="1"/>
          </p:nvPr>
        </p:nvSpPr>
        <p:spPr>
          <a:xfrm>
            <a:off x="5603888" y="3121174"/>
            <a:ext cx="945000" cy="593725"/>
          </a:xfrm>
        </p:spPr>
        <p:txBody>
          <a:bodyPr rtlCol="0" anchor="b" anchorCtr="0"/>
          <a:lstStyle>
            <a:lvl1pPr marL="0" indent="0" algn="ctr">
              <a:buNone/>
              <a:defRPr lang="ru-RU" sz="2250" b="1" i="0" kern="1200" dirty="0">
                <a:solidFill>
                  <a:schemeClr val="accent4"/>
                </a:solidFill>
                <a:latin typeface="+mj-lt"/>
                <a:ea typeface="+mn-ea"/>
                <a:cs typeface="+mn-cs"/>
              </a:defRPr>
            </a:lvl1pPr>
          </a:lstStyle>
          <a:p>
            <a:pPr lvl="0" rtl="0"/>
            <a:r>
              <a:rPr lang="nl-NL" noProof="0"/>
              <a:t>20XX</a:t>
            </a:r>
          </a:p>
        </p:txBody>
      </p:sp>
      <p:sp>
        <p:nvSpPr>
          <p:cNvPr id="134" name="Tijdelijke aanduiding voor tekst 47">
            <a:extLst>
              <a:ext uri="{FF2B5EF4-FFF2-40B4-BE49-F238E27FC236}">
                <a16:creationId xmlns:a16="http://schemas.microsoft.com/office/drawing/2014/main" id="{9E430891-2780-4B5A-85BC-72B884479039}"/>
              </a:ext>
            </a:extLst>
          </p:cNvPr>
          <p:cNvSpPr>
            <a:spLocks noGrp="1"/>
          </p:cNvSpPr>
          <p:nvPr>
            <p:ph type="body" sz="quarter" idx="25" hasCustomPrompt="1"/>
          </p:nvPr>
        </p:nvSpPr>
        <p:spPr>
          <a:xfrm>
            <a:off x="5603888" y="3587676"/>
            <a:ext cx="945000" cy="243215"/>
          </a:xfrm>
        </p:spPr>
        <p:txBody>
          <a:bodyPr rtlCol="0">
            <a:noAutofit/>
          </a:bodyPr>
          <a:lstStyle>
            <a:lvl1pPr marL="0" indent="0" algn="ctr">
              <a:buNone/>
              <a:defRPr lang="en-US" sz="1200" b="0" i="1" kern="1200" dirty="0" smtClean="0">
                <a:solidFill>
                  <a:schemeClr val="accent4"/>
                </a:solidFill>
                <a:latin typeface="+mn-lt"/>
                <a:ea typeface="+mn-ea"/>
                <a:cs typeface="+mn-cs"/>
              </a:defRPr>
            </a:lvl1pPr>
            <a:lvl2pPr>
              <a:defRPr lang="en-US" sz="1200" b="0" i="1" kern="1200" dirty="0" smtClean="0">
                <a:solidFill>
                  <a:schemeClr val="accent4"/>
                </a:solidFill>
                <a:latin typeface="+mn-lt"/>
                <a:ea typeface="+mn-ea"/>
                <a:cs typeface="+mn-cs"/>
              </a:defRPr>
            </a:lvl2pPr>
            <a:lvl3pPr>
              <a:defRPr lang="en-US" sz="1200" b="0" i="1" kern="1200" dirty="0" smtClean="0">
                <a:solidFill>
                  <a:schemeClr val="accent4"/>
                </a:solidFill>
                <a:latin typeface="+mn-lt"/>
                <a:ea typeface="+mn-ea"/>
                <a:cs typeface="+mn-cs"/>
              </a:defRPr>
            </a:lvl3pPr>
            <a:lvl4pPr>
              <a:defRPr lang="en-US" sz="1200" b="0" i="1" kern="1200" dirty="0" smtClean="0">
                <a:solidFill>
                  <a:schemeClr val="accent4"/>
                </a:solidFill>
                <a:latin typeface="+mn-lt"/>
                <a:ea typeface="+mn-ea"/>
                <a:cs typeface="+mn-cs"/>
              </a:defRPr>
            </a:lvl4pPr>
            <a:lvl5pPr>
              <a:defRPr lang="ru-RU" sz="1200" b="0" i="1" kern="1200" dirty="0">
                <a:solidFill>
                  <a:schemeClr val="accent4"/>
                </a:solidFill>
                <a:latin typeface="+mn-lt"/>
                <a:ea typeface="+mn-ea"/>
                <a:cs typeface="+mn-cs"/>
              </a:defRPr>
            </a:lvl5pPr>
          </a:lstStyle>
          <a:p>
            <a:pPr lvl="0" rtl="0"/>
            <a:r>
              <a:rPr lang="nl-NL" noProof="0"/>
              <a:t>Maand</a:t>
            </a:r>
          </a:p>
        </p:txBody>
      </p:sp>
      <p:cxnSp>
        <p:nvCxnSpPr>
          <p:cNvPr id="135" name="Rechte verbindingslijn 134">
            <a:extLst>
              <a:ext uri="{FF2B5EF4-FFF2-40B4-BE49-F238E27FC236}">
                <a16:creationId xmlns:a16="http://schemas.microsoft.com/office/drawing/2014/main" id="{AA3E97EF-FE6B-480C-959B-7280D4585FF1}"/>
              </a:ext>
            </a:extLst>
          </p:cNvPr>
          <p:cNvCxnSpPr/>
          <p:nvPr userDrawn="1"/>
        </p:nvCxnSpPr>
        <p:spPr>
          <a:xfrm>
            <a:off x="995405" y="4723438"/>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0F3B62EE-A564-46ED-B447-638921DB62E8}"/>
              </a:ext>
            </a:extLst>
          </p:cNvPr>
          <p:cNvCxnSpPr/>
          <p:nvPr userDrawn="1"/>
        </p:nvCxnSpPr>
        <p:spPr>
          <a:xfrm>
            <a:off x="7041833" y="4720097"/>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1" name="Rechte verbindingslijn 140">
            <a:extLst>
              <a:ext uri="{FF2B5EF4-FFF2-40B4-BE49-F238E27FC236}">
                <a16:creationId xmlns:a16="http://schemas.microsoft.com/office/drawing/2014/main" id="{ED3A1797-7173-43F0-96BB-5B2509B07D40}"/>
              </a:ext>
            </a:extLst>
          </p:cNvPr>
          <p:cNvCxnSpPr/>
          <p:nvPr userDrawn="1"/>
        </p:nvCxnSpPr>
        <p:spPr>
          <a:xfrm>
            <a:off x="2507012" y="4720097"/>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8F57D6FD-153E-4271-A26B-6B7B47B56BC4}"/>
              </a:ext>
            </a:extLst>
          </p:cNvPr>
          <p:cNvCxnSpPr/>
          <p:nvPr userDrawn="1"/>
        </p:nvCxnSpPr>
        <p:spPr>
          <a:xfrm>
            <a:off x="4018619" y="4720097"/>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2DECBFAE-DE37-481F-AC90-D235D81CA640}"/>
              </a:ext>
            </a:extLst>
          </p:cNvPr>
          <p:cNvCxnSpPr/>
          <p:nvPr userDrawn="1"/>
        </p:nvCxnSpPr>
        <p:spPr>
          <a:xfrm>
            <a:off x="5530226" y="4719186"/>
            <a:ext cx="109728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
        <p:nvSpPr>
          <p:cNvPr id="149" name="Tijdelijke aanduiding voor afbeelding 60">
            <a:extLst>
              <a:ext uri="{FF2B5EF4-FFF2-40B4-BE49-F238E27FC236}">
                <a16:creationId xmlns:a16="http://schemas.microsoft.com/office/drawing/2014/main" id="{AC1E6DBA-4961-406D-AC16-A1FBE347F6BD}"/>
              </a:ext>
            </a:extLst>
          </p:cNvPr>
          <p:cNvSpPr>
            <a:spLocks noGrp="1"/>
          </p:cNvSpPr>
          <p:nvPr>
            <p:ph type="pic" sz="quarter" idx="26"/>
          </p:nvPr>
        </p:nvSpPr>
        <p:spPr>
          <a:xfrm>
            <a:off x="7923488" y="869401"/>
            <a:ext cx="726948" cy="969264"/>
          </a:xfrm>
          <a:prstGeom prst="ellipse">
            <a:avLst/>
          </a:prstGeom>
        </p:spPr>
        <p:txBody>
          <a:bodyPr rtlCol="0" anchor="ctr" anchorCtr="0">
            <a:noAutofit/>
          </a:bodyPr>
          <a:lstStyle>
            <a:lvl1pPr marL="0" indent="0" algn="ctr">
              <a:buNone/>
              <a:defRPr sz="900"/>
            </a:lvl1pPr>
          </a:lstStyle>
          <a:p>
            <a:pPr rtl="0"/>
            <a:r>
              <a:rPr lang="nl-NL" noProof="0"/>
              <a:t>Klik op het pictogram als u een afbeelding wilt toevoegen</a:t>
            </a:r>
          </a:p>
        </p:txBody>
      </p:sp>
      <p:sp>
        <p:nvSpPr>
          <p:cNvPr id="152" name="Tijdelijke aanduiding voor tekst 150">
            <a:extLst>
              <a:ext uri="{FF2B5EF4-FFF2-40B4-BE49-F238E27FC236}">
                <a16:creationId xmlns:a16="http://schemas.microsoft.com/office/drawing/2014/main" id="{AF955F46-550D-4FBD-949A-CAB1780A818A}"/>
              </a:ext>
            </a:extLst>
          </p:cNvPr>
          <p:cNvSpPr>
            <a:spLocks noGrp="1"/>
          </p:cNvSpPr>
          <p:nvPr>
            <p:ph type="body" sz="quarter" idx="27"/>
          </p:nvPr>
        </p:nvSpPr>
        <p:spPr>
          <a:xfrm>
            <a:off x="916295" y="4789894"/>
            <a:ext cx="1255500" cy="1151441"/>
          </a:xfrm>
        </p:spPr>
        <p:txBody>
          <a:bodyPr rtlCol="0"/>
          <a:lstStyle>
            <a:lvl1pPr marL="0" indent="0" algn="ctr">
              <a:buNone/>
              <a:defRPr/>
            </a:lvl1pPr>
          </a:lstStyle>
          <a:p>
            <a:pPr lvl="0" rtl="0"/>
            <a:r>
              <a:rPr lang="nl-NL" noProof="0"/>
              <a:t>Klikken om de tekststijl van het model te bewerken</a:t>
            </a:r>
          </a:p>
        </p:txBody>
      </p:sp>
      <p:sp>
        <p:nvSpPr>
          <p:cNvPr id="155" name="Tijdelijke aanduiding voor tekst 153">
            <a:extLst>
              <a:ext uri="{FF2B5EF4-FFF2-40B4-BE49-F238E27FC236}">
                <a16:creationId xmlns:a16="http://schemas.microsoft.com/office/drawing/2014/main" id="{7EA772E2-9F56-4EFF-9C41-27E673E90510}"/>
              </a:ext>
            </a:extLst>
          </p:cNvPr>
          <p:cNvSpPr>
            <a:spLocks noGrp="1"/>
          </p:cNvSpPr>
          <p:nvPr>
            <p:ph type="body" sz="quarter" idx="28" hasCustomPrompt="1"/>
          </p:nvPr>
        </p:nvSpPr>
        <p:spPr>
          <a:xfrm>
            <a:off x="861746" y="4174900"/>
            <a:ext cx="1350000" cy="581767"/>
          </a:xfrm>
        </p:spPr>
        <p:txBody>
          <a:bodyPr rtlCol="0">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rtl="0"/>
            <a:r>
              <a:rPr lang="nl-NL" noProof="0"/>
              <a:t>Stap 1</a:t>
            </a:r>
          </a:p>
        </p:txBody>
      </p:sp>
      <p:sp>
        <p:nvSpPr>
          <p:cNvPr id="156" name="Tijdelijke aanduiding voor tekst 150">
            <a:extLst>
              <a:ext uri="{FF2B5EF4-FFF2-40B4-BE49-F238E27FC236}">
                <a16:creationId xmlns:a16="http://schemas.microsoft.com/office/drawing/2014/main" id="{9E3D3168-A898-4150-AF7E-862B31691E1B}"/>
              </a:ext>
            </a:extLst>
          </p:cNvPr>
          <p:cNvSpPr>
            <a:spLocks noGrp="1"/>
          </p:cNvSpPr>
          <p:nvPr>
            <p:ph type="body" sz="quarter" idx="29"/>
          </p:nvPr>
        </p:nvSpPr>
        <p:spPr>
          <a:xfrm>
            <a:off x="6963926" y="4789894"/>
            <a:ext cx="1255500" cy="1151441"/>
          </a:xfrm>
        </p:spPr>
        <p:txBody>
          <a:bodyPr rtlCol="0"/>
          <a:lstStyle>
            <a:lvl1pPr marL="0" indent="0" algn="ctr">
              <a:buNone/>
              <a:defRPr/>
            </a:lvl1pPr>
          </a:lstStyle>
          <a:p>
            <a:pPr lvl="0" rtl="0"/>
            <a:r>
              <a:rPr lang="nl-NL" noProof="0"/>
              <a:t>Klikken om de tekststijl van het model te bewerken</a:t>
            </a:r>
          </a:p>
        </p:txBody>
      </p:sp>
      <p:sp>
        <p:nvSpPr>
          <p:cNvPr id="157" name="Tijdelijke aanduiding voor tekst 153">
            <a:extLst>
              <a:ext uri="{FF2B5EF4-FFF2-40B4-BE49-F238E27FC236}">
                <a16:creationId xmlns:a16="http://schemas.microsoft.com/office/drawing/2014/main" id="{BA9C2567-2AF9-4A73-8B7C-5B63B5C2B633}"/>
              </a:ext>
            </a:extLst>
          </p:cNvPr>
          <p:cNvSpPr>
            <a:spLocks noGrp="1"/>
          </p:cNvSpPr>
          <p:nvPr>
            <p:ph type="body" sz="quarter" idx="30" hasCustomPrompt="1"/>
          </p:nvPr>
        </p:nvSpPr>
        <p:spPr>
          <a:xfrm>
            <a:off x="6913274" y="4174900"/>
            <a:ext cx="1350000" cy="581767"/>
          </a:xfrm>
        </p:spPr>
        <p:txBody>
          <a:bodyPr rtlCol="0">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rtl="0"/>
            <a:r>
              <a:rPr lang="nl-NL" noProof="0"/>
              <a:t>Stap 5</a:t>
            </a:r>
          </a:p>
        </p:txBody>
      </p:sp>
      <p:sp>
        <p:nvSpPr>
          <p:cNvPr id="158" name="Tijdelijke aanduiding voor tekst 150">
            <a:extLst>
              <a:ext uri="{FF2B5EF4-FFF2-40B4-BE49-F238E27FC236}">
                <a16:creationId xmlns:a16="http://schemas.microsoft.com/office/drawing/2014/main" id="{DA2B3D14-3067-45E6-9BBE-133B7365D723}"/>
              </a:ext>
            </a:extLst>
          </p:cNvPr>
          <p:cNvSpPr>
            <a:spLocks noGrp="1"/>
          </p:cNvSpPr>
          <p:nvPr>
            <p:ph type="body" sz="quarter" idx="31"/>
          </p:nvPr>
        </p:nvSpPr>
        <p:spPr>
          <a:xfrm>
            <a:off x="2428202" y="4789894"/>
            <a:ext cx="1255500" cy="1151441"/>
          </a:xfrm>
        </p:spPr>
        <p:txBody>
          <a:bodyPr rtlCol="0"/>
          <a:lstStyle>
            <a:lvl1pPr marL="0" indent="0" algn="ctr">
              <a:buNone/>
              <a:defRPr/>
            </a:lvl1pPr>
          </a:lstStyle>
          <a:p>
            <a:pPr lvl="0" rtl="0"/>
            <a:r>
              <a:rPr lang="nl-NL" noProof="0"/>
              <a:t>Klikken om de tekststijl van het model te bewerken</a:t>
            </a:r>
          </a:p>
        </p:txBody>
      </p:sp>
      <p:sp>
        <p:nvSpPr>
          <p:cNvPr id="159" name="Tijdelijke aanduiding voor tekst 153">
            <a:extLst>
              <a:ext uri="{FF2B5EF4-FFF2-40B4-BE49-F238E27FC236}">
                <a16:creationId xmlns:a16="http://schemas.microsoft.com/office/drawing/2014/main" id="{AD3DE571-16BA-4C29-B339-2DE7A54C1158}"/>
              </a:ext>
            </a:extLst>
          </p:cNvPr>
          <p:cNvSpPr>
            <a:spLocks noGrp="1"/>
          </p:cNvSpPr>
          <p:nvPr>
            <p:ph type="body" sz="quarter" idx="32" hasCustomPrompt="1"/>
          </p:nvPr>
        </p:nvSpPr>
        <p:spPr>
          <a:xfrm>
            <a:off x="2374628" y="4174900"/>
            <a:ext cx="1350000" cy="581767"/>
          </a:xfrm>
        </p:spPr>
        <p:txBody>
          <a:bodyPr rtlCol="0">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rtl="0"/>
            <a:r>
              <a:rPr lang="nl-NL" noProof="0"/>
              <a:t>Stap 2</a:t>
            </a:r>
          </a:p>
        </p:txBody>
      </p:sp>
      <p:sp>
        <p:nvSpPr>
          <p:cNvPr id="160" name="Tijdelijke aanduiding voor tekst 150">
            <a:extLst>
              <a:ext uri="{FF2B5EF4-FFF2-40B4-BE49-F238E27FC236}">
                <a16:creationId xmlns:a16="http://schemas.microsoft.com/office/drawing/2014/main" id="{D9FE4127-9BA3-4B00-9BBC-67A05E58DA7C}"/>
              </a:ext>
            </a:extLst>
          </p:cNvPr>
          <p:cNvSpPr>
            <a:spLocks noGrp="1"/>
          </p:cNvSpPr>
          <p:nvPr>
            <p:ph type="body" sz="quarter" idx="33"/>
          </p:nvPr>
        </p:nvSpPr>
        <p:spPr>
          <a:xfrm>
            <a:off x="3940110" y="4789894"/>
            <a:ext cx="1255500" cy="1151441"/>
          </a:xfrm>
        </p:spPr>
        <p:txBody>
          <a:bodyPr rtlCol="0"/>
          <a:lstStyle>
            <a:lvl1pPr marL="0" indent="0" algn="ctr">
              <a:buNone/>
              <a:defRPr/>
            </a:lvl1pPr>
          </a:lstStyle>
          <a:p>
            <a:pPr lvl="0" rtl="0"/>
            <a:r>
              <a:rPr lang="nl-NL" noProof="0"/>
              <a:t>Klikken om de tekststijl van het model te bewerken</a:t>
            </a:r>
          </a:p>
        </p:txBody>
      </p:sp>
      <p:sp>
        <p:nvSpPr>
          <p:cNvPr id="161" name="Tijdelijke aanduiding voor tekst 153">
            <a:extLst>
              <a:ext uri="{FF2B5EF4-FFF2-40B4-BE49-F238E27FC236}">
                <a16:creationId xmlns:a16="http://schemas.microsoft.com/office/drawing/2014/main" id="{88D6F3B6-2D7F-49D3-96A4-AA7B23F2A64A}"/>
              </a:ext>
            </a:extLst>
          </p:cNvPr>
          <p:cNvSpPr>
            <a:spLocks noGrp="1"/>
          </p:cNvSpPr>
          <p:nvPr>
            <p:ph type="body" sz="quarter" idx="34" hasCustomPrompt="1"/>
          </p:nvPr>
        </p:nvSpPr>
        <p:spPr>
          <a:xfrm>
            <a:off x="3887510" y="4174900"/>
            <a:ext cx="1350000" cy="581767"/>
          </a:xfrm>
        </p:spPr>
        <p:txBody>
          <a:bodyPr rtlCol="0">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rtl="0"/>
            <a:r>
              <a:rPr lang="nl-NL" noProof="0"/>
              <a:t>Stap 3</a:t>
            </a:r>
          </a:p>
        </p:txBody>
      </p:sp>
      <p:sp>
        <p:nvSpPr>
          <p:cNvPr id="162" name="Tijdelijke aanduiding voor tekst 150">
            <a:extLst>
              <a:ext uri="{FF2B5EF4-FFF2-40B4-BE49-F238E27FC236}">
                <a16:creationId xmlns:a16="http://schemas.microsoft.com/office/drawing/2014/main" id="{E6DF83B4-F73A-46B0-BC1D-074BF03B3B8D}"/>
              </a:ext>
            </a:extLst>
          </p:cNvPr>
          <p:cNvSpPr>
            <a:spLocks noGrp="1"/>
          </p:cNvSpPr>
          <p:nvPr>
            <p:ph type="body" sz="quarter" idx="35"/>
          </p:nvPr>
        </p:nvSpPr>
        <p:spPr>
          <a:xfrm>
            <a:off x="5452018" y="4789894"/>
            <a:ext cx="1255500" cy="1151441"/>
          </a:xfrm>
        </p:spPr>
        <p:txBody>
          <a:bodyPr rtlCol="0"/>
          <a:lstStyle>
            <a:lvl1pPr marL="0" indent="0" algn="ctr">
              <a:buNone/>
              <a:defRPr/>
            </a:lvl1pPr>
          </a:lstStyle>
          <a:p>
            <a:pPr lvl="0" rtl="0"/>
            <a:r>
              <a:rPr lang="nl-NL" noProof="0"/>
              <a:t>Klikken om de tekststijl van het model te bewerken</a:t>
            </a:r>
          </a:p>
        </p:txBody>
      </p:sp>
      <p:sp>
        <p:nvSpPr>
          <p:cNvPr id="163" name="Tijdelijke aanduiding voor tekst 153">
            <a:extLst>
              <a:ext uri="{FF2B5EF4-FFF2-40B4-BE49-F238E27FC236}">
                <a16:creationId xmlns:a16="http://schemas.microsoft.com/office/drawing/2014/main" id="{45821A5A-E756-4A87-B0C8-A23317B4EFF3}"/>
              </a:ext>
            </a:extLst>
          </p:cNvPr>
          <p:cNvSpPr>
            <a:spLocks noGrp="1"/>
          </p:cNvSpPr>
          <p:nvPr>
            <p:ph type="body" sz="quarter" idx="36" hasCustomPrompt="1"/>
          </p:nvPr>
        </p:nvSpPr>
        <p:spPr>
          <a:xfrm>
            <a:off x="5400392" y="4174900"/>
            <a:ext cx="1350000" cy="581767"/>
          </a:xfrm>
        </p:spPr>
        <p:txBody>
          <a:bodyPr rtlCol="0">
            <a:noAutofit/>
          </a:bodyPr>
          <a:lstStyle>
            <a:lvl1pPr marL="0" indent="0" algn="ctr">
              <a:buNone/>
              <a:defRPr sz="1875" b="1" i="0">
                <a:solidFill>
                  <a:srgbClr val="313650"/>
                </a:solidFill>
                <a:latin typeface="+mj-lt"/>
              </a:defRPr>
            </a:lvl1pPr>
            <a:lvl2pPr marL="342900" indent="0" algn="ctr">
              <a:buNone/>
              <a:defRPr sz="2250">
                <a:latin typeface="+mj-lt"/>
              </a:defRPr>
            </a:lvl2pPr>
            <a:lvl3pPr marL="685800" indent="0" algn="ctr">
              <a:buNone/>
              <a:defRPr sz="2250">
                <a:latin typeface="+mj-lt"/>
              </a:defRPr>
            </a:lvl3pPr>
            <a:lvl4pPr marL="1028700" indent="0" algn="ctr">
              <a:buNone/>
              <a:defRPr sz="2250">
                <a:latin typeface="+mj-lt"/>
              </a:defRPr>
            </a:lvl4pPr>
            <a:lvl5pPr marL="1371600" indent="0" algn="ctr">
              <a:buNone/>
              <a:defRPr sz="2250">
                <a:latin typeface="+mj-lt"/>
              </a:defRPr>
            </a:lvl5pPr>
          </a:lstStyle>
          <a:p>
            <a:pPr lvl="0" rtl="0"/>
            <a:r>
              <a:rPr lang="nl-NL" noProof="0"/>
              <a:t>Stap 4</a:t>
            </a:r>
          </a:p>
        </p:txBody>
      </p:sp>
    </p:spTree>
    <p:extLst>
      <p:ext uri="{BB962C8B-B14F-4D97-AF65-F5344CB8AC3E}">
        <p14:creationId xmlns:p14="http://schemas.microsoft.com/office/powerpoint/2010/main" val="226826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25507-E271-1D40-88CD-26C6BE2631B4}"/>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F2D436D-93D6-3646-8F7B-00BD18EFB23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BAB2FBD-8ED2-6C4B-849E-AC189A9CF642}"/>
              </a:ext>
            </a:extLst>
          </p:cNvPr>
          <p:cNvSpPr>
            <a:spLocks noGrp="1"/>
          </p:cNvSpPr>
          <p:nvPr>
            <p:ph type="dt" sz="half" idx="10"/>
          </p:nvPr>
        </p:nvSpPr>
        <p:spPr/>
        <p:txBody>
          <a:bodyPr/>
          <a:lstStyle/>
          <a:p>
            <a:fld id="{E1362280-17FD-43EE-8400-538163668DA1}" type="datetimeFigureOut">
              <a:rPr lang="en-US" smtClean="0"/>
              <a:t>7/10/2023</a:t>
            </a:fld>
            <a:endParaRPr lang="en-US"/>
          </a:p>
        </p:txBody>
      </p:sp>
      <p:sp>
        <p:nvSpPr>
          <p:cNvPr id="5" name="Footer Placeholder 4">
            <a:extLst>
              <a:ext uri="{FF2B5EF4-FFF2-40B4-BE49-F238E27FC236}">
                <a16:creationId xmlns:a16="http://schemas.microsoft.com/office/drawing/2014/main" id="{BAFD636B-E79B-614D-BAA1-032456CCE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66152-E3B5-524A-AFA5-B1911FDA7B89}"/>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912190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6D21-4C89-B147-BA80-F37DB4429D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CB25DAC-FEE0-4C4E-96BE-BABB794BF79F}"/>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4610C72-BAD9-6743-950D-CEF77977F39D}"/>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9615D5B-B260-344A-B599-2C20D7695AE9}"/>
              </a:ext>
            </a:extLst>
          </p:cNvPr>
          <p:cNvSpPr>
            <a:spLocks noGrp="1"/>
          </p:cNvSpPr>
          <p:nvPr>
            <p:ph type="dt" sz="half" idx="10"/>
          </p:nvPr>
        </p:nvSpPr>
        <p:spPr/>
        <p:txBody>
          <a:bodyPr/>
          <a:lstStyle/>
          <a:p>
            <a:fld id="{E1362280-17FD-43EE-8400-538163668DA1}" type="datetimeFigureOut">
              <a:rPr lang="en-US" smtClean="0"/>
              <a:t>7/10/2023</a:t>
            </a:fld>
            <a:endParaRPr lang="en-US"/>
          </a:p>
        </p:txBody>
      </p:sp>
      <p:sp>
        <p:nvSpPr>
          <p:cNvPr id="6" name="Footer Placeholder 5">
            <a:extLst>
              <a:ext uri="{FF2B5EF4-FFF2-40B4-BE49-F238E27FC236}">
                <a16:creationId xmlns:a16="http://schemas.microsoft.com/office/drawing/2014/main" id="{0735935B-784D-1D46-BE5E-5DB4B390A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B96D0-AC4F-7A4B-A74F-B95B81D57C96}"/>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25986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FD88-6421-B64F-A572-7500061FC6C5}"/>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AAF9AC-463C-D043-B9AB-9F36312BA0C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925806D1-32CB-E545-9F2C-E3BCC1A9879B}"/>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2006CF-AFB0-2B4A-98E6-E81A4583FA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62A1E2D-8392-F846-B6D5-7C8DD6BB8644}"/>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F067116-253C-FD45-B3F6-E28AE4805962}"/>
              </a:ext>
            </a:extLst>
          </p:cNvPr>
          <p:cNvSpPr>
            <a:spLocks noGrp="1"/>
          </p:cNvSpPr>
          <p:nvPr>
            <p:ph type="dt" sz="half" idx="10"/>
          </p:nvPr>
        </p:nvSpPr>
        <p:spPr/>
        <p:txBody>
          <a:bodyPr/>
          <a:lstStyle/>
          <a:p>
            <a:fld id="{E1362280-17FD-43EE-8400-538163668DA1}" type="datetimeFigureOut">
              <a:rPr lang="en-US" smtClean="0"/>
              <a:t>7/10/2023</a:t>
            </a:fld>
            <a:endParaRPr lang="en-US"/>
          </a:p>
        </p:txBody>
      </p:sp>
      <p:sp>
        <p:nvSpPr>
          <p:cNvPr id="8" name="Footer Placeholder 7">
            <a:extLst>
              <a:ext uri="{FF2B5EF4-FFF2-40B4-BE49-F238E27FC236}">
                <a16:creationId xmlns:a16="http://schemas.microsoft.com/office/drawing/2014/main" id="{46241280-38B1-4B4C-B77A-8A1CD79CE8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127E89-0020-974C-A05D-49FC8D84B989}"/>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381980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D53D-BE58-4A46-8DC8-3B4EC87ECDA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5BF138-BBD3-3346-A820-B16ABE9D26CE}"/>
              </a:ext>
            </a:extLst>
          </p:cNvPr>
          <p:cNvSpPr>
            <a:spLocks noGrp="1"/>
          </p:cNvSpPr>
          <p:nvPr>
            <p:ph type="dt" sz="half" idx="10"/>
          </p:nvPr>
        </p:nvSpPr>
        <p:spPr/>
        <p:txBody>
          <a:bodyPr/>
          <a:lstStyle/>
          <a:p>
            <a:fld id="{E1362280-17FD-43EE-8400-538163668DA1}" type="datetimeFigureOut">
              <a:rPr lang="en-US" smtClean="0"/>
              <a:t>7/10/2023</a:t>
            </a:fld>
            <a:endParaRPr lang="en-US"/>
          </a:p>
        </p:txBody>
      </p:sp>
      <p:sp>
        <p:nvSpPr>
          <p:cNvPr id="4" name="Footer Placeholder 3">
            <a:extLst>
              <a:ext uri="{FF2B5EF4-FFF2-40B4-BE49-F238E27FC236}">
                <a16:creationId xmlns:a16="http://schemas.microsoft.com/office/drawing/2014/main" id="{EC7E739F-A819-0A41-8CCB-ECBA5851E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ED9497-B61A-B743-B887-DC821F93ECE2}"/>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220366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5BF6D-61CD-CC4E-9BB3-B444B82101A3}"/>
              </a:ext>
            </a:extLst>
          </p:cNvPr>
          <p:cNvSpPr>
            <a:spLocks noGrp="1"/>
          </p:cNvSpPr>
          <p:nvPr>
            <p:ph type="dt" sz="half" idx="10"/>
          </p:nvPr>
        </p:nvSpPr>
        <p:spPr/>
        <p:txBody>
          <a:bodyPr/>
          <a:lstStyle/>
          <a:p>
            <a:fld id="{E1362280-17FD-43EE-8400-538163668DA1}" type="datetimeFigureOut">
              <a:rPr lang="en-US" smtClean="0"/>
              <a:t>7/10/2023</a:t>
            </a:fld>
            <a:endParaRPr lang="en-US"/>
          </a:p>
        </p:txBody>
      </p:sp>
      <p:sp>
        <p:nvSpPr>
          <p:cNvPr id="3" name="Footer Placeholder 2">
            <a:extLst>
              <a:ext uri="{FF2B5EF4-FFF2-40B4-BE49-F238E27FC236}">
                <a16:creationId xmlns:a16="http://schemas.microsoft.com/office/drawing/2014/main" id="{2423E72E-F8B6-4E42-9B3F-EED473B4B0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4092A7-0913-DC43-92A7-3265DF7FE72A}"/>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422741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6B71-C564-8841-B21C-946540D7BB19}"/>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DEB5E7-6786-7F44-BC38-9A7541CFA91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E07C0C7-6284-B948-92A1-93A80782C3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3D5F3A4-5C23-0B49-A28A-4CDF546D4B1F}"/>
              </a:ext>
            </a:extLst>
          </p:cNvPr>
          <p:cNvSpPr>
            <a:spLocks noGrp="1"/>
          </p:cNvSpPr>
          <p:nvPr>
            <p:ph type="dt" sz="half" idx="10"/>
          </p:nvPr>
        </p:nvSpPr>
        <p:spPr/>
        <p:txBody>
          <a:bodyPr/>
          <a:lstStyle/>
          <a:p>
            <a:fld id="{E1362280-17FD-43EE-8400-538163668DA1}" type="datetimeFigureOut">
              <a:rPr lang="en-US" smtClean="0"/>
              <a:t>7/10/2023</a:t>
            </a:fld>
            <a:endParaRPr lang="en-US"/>
          </a:p>
        </p:txBody>
      </p:sp>
      <p:sp>
        <p:nvSpPr>
          <p:cNvPr id="6" name="Footer Placeholder 5">
            <a:extLst>
              <a:ext uri="{FF2B5EF4-FFF2-40B4-BE49-F238E27FC236}">
                <a16:creationId xmlns:a16="http://schemas.microsoft.com/office/drawing/2014/main" id="{C8E21249-E273-1C4E-B154-AED085591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20A0EB-53F0-374C-AA0C-1D20FAD8F29A}"/>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369327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8503-7C6A-E343-92BF-934B6380C7AA}"/>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CC1768C-E348-8E4E-9B99-139DD1F643A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1AF4A68-1E70-254D-A2EA-32E3FBEFDB4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A7EDC90B-A5BA-2947-B8AD-7542D97078A3}"/>
              </a:ext>
            </a:extLst>
          </p:cNvPr>
          <p:cNvSpPr>
            <a:spLocks noGrp="1"/>
          </p:cNvSpPr>
          <p:nvPr>
            <p:ph type="dt" sz="half" idx="10"/>
          </p:nvPr>
        </p:nvSpPr>
        <p:spPr/>
        <p:txBody>
          <a:bodyPr/>
          <a:lstStyle/>
          <a:p>
            <a:fld id="{E1362280-17FD-43EE-8400-538163668DA1}" type="datetimeFigureOut">
              <a:rPr lang="en-US" smtClean="0"/>
              <a:t>7/10/2023</a:t>
            </a:fld>
            <a:endParaRPr lang="en-US"/>
          </a:p>
        </p:txBody>
      </p:sp>
      <p:sp>
        <p:nvSpPr>
          <p:cNvPr id="6" name="Footer Placeholder 5">
            <a:extLst>
              <a:ext uri="{FF2B5EF4-FFF2-40B4-BE49-F238E27FC236}">
                <a16:creationId xmlns:a16="http://schemas.microsoft.com/office/drawing/2014/main" id="{92A4D85F-F072-624C-86FC-A16205EB6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43FD0-5DA6-1146-A8CD-08E3B5CE744C}"/>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3561262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46995-CE8E-6F4B-8E46-D3632EFFD0B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37C53D8-CEC7-654A-B2B7-04CF3AE2ED8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511FEB-7F7E-8942-A52C-4D901C29FF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362280-17FD-43EE-8400-538163668DA1}" type="datetimeFigureOut">
              <a:rPr lang="en-US" smtClean="0"/>
              <a:t>7/10/2023</a:t>
            </a:fld>
            <a:endParaRPr lang="en-US"/>
          </a:p>
        </p:txBody>
      </p:sp>
      <p:sp>
        <p:nvSpPr>
          <p:cNvPr id="5" name="Footer Placeholder 4">
            <a:extLst>
              <a:ext uri="{FF2B5EF4-FFF2-40B4-BE49-F238E27FC236}">
                <a16:creationId xmlns:a16="http://schemas.microsoft.com/office/drawing/2014/main" id="{FC1D5C6D-FACF-674B-9E23-29FAC26C9BD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2B1836-9E25-204C-B7C4-FFE1A2AF39B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CB49A5-7883-48E2-B7E0-DA6ACF41053F}" type="slidenum">
              <a:rPr lang="en-US" smtClean="0"/>
              <a:t>‹#›</a:t>
            </a:fld>
            <a:endParaRPr lang="en-US"/>
          </a:p>
        </p:txBody>
      </p:sp>
    </p:spTree>
    <p:extLst>
      <p:ext uri="{BB962C8B-B14F-4D97-AF65-F5344CB8AC3E}">
        <p14:creationId xmlns:p14="http://schemas.microsoft.com/office/powerpoint/2010/main" val="23058484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9" r:id="rId12"/>
    <p:sldLayoutId id="2147483762" r:id="rId13"/>
    <p:sldLayoutId id="2147483686" r:id="rId14"/>
    <p:sldLayoutId id="2147483690" r:id="rId15"/>
    <p:sldLayoutId id="2147483691" r:id="rId16"/>
    <p:sldLayoutId id="2147483693" r:id="rId17"/>
    <p:sldLayoutId id="2147483697" r:id="rId18"/>
    <p:sldLayoutId id="2147483650" r:id="rId19"/>
    <p:sldLayoutId id="2147483656"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a:t>Klik om de stijl te bewerken</a:t>
            </a:r>
            <a:endParaRPr lang="nl-BE" altLang="nl-BE"/>
          </a:p>
        </p:txBody>
      </p:sp>
      <p:sp>
        <p:nvSpPr>
          <p:cNvPr id="1027" name="Tijdelijke aanduiding voor tekst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a:t>Eerste titel</a:t>
            </a:r>
          </a:p>
          <a:p>
            <a:pPr lvl="1"/>
            <a:r>
              <a:rPr lang="nl-NL" altLang="nl-BE"/>
              <a:t>Doorlopende tekst</a:t>
            </a:r>
          </a:p>
        </p:txBody>
      </p:sp>
      <p:sp>
        <p:nvSpPr>
          <p:cNvPr id="7" name="Rechthoek 6">
            <a:extLst>
              <a:ext uri="{FF2B5EF4-FFF2-40B4-BE49-F238E27FC236}">
                <a16:creationId xmlns:a16="http://schemas.microsoft.com/office/drawing/2014/main" id="{50A4D0EE-3284-46BD-A085-DF6060E8E79A}"/>
              </a:ext>
            </a:extLst>
          </p:cNvPr>
          <p:cNvSpPr/>
          <p:nvPr userDrawn="1"/>
        </p:nvSpPr>
        <p:spPr>
          <a:xfrm>
            <a:off x="0" y="0"/>
            <a:ext cx="164592" cy="6858000"/>
          </a:xfrm>
          <a:prstGeom prst="rect">
            <a:avLst/>
          </a:prstGeom>
          <a:solidFill>
            <a:srgbClr val="FFF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350"/>
          </a:p>
        </p:txBody>
      </p:sp>
    </p:spTree>
    <p:extLst>
      <p:ext uri="{BB962C8B-B14F-4D97-AF65-F5344CB8AC3E}">
        <p14:creationId xmlns:p14="http://schemas.microsoft.com/office/powerpoint/2010/main" val="1468135148"/>
      </p:ext>
    </p:extLst>
  </p:cSld>
  <p:clrMap bg1="lt1" tx1="dk1" bg2="lt2" tx2="dk2" accent1="accent1" accent2="accent2" accent3="accent3" accent4="accent4" accent5="accent5" accent6="accent6" hlink="hlink" folHlink="folHlink"/>
  <p:sldLayoutIdLst>
    <p:sldLayoutId id="2147483764" r:id="rId1"/>
    <p:sldLayoutId id="2147483766" r:id="rId2"/>
  </p:sldLayoutIdLst>
  <p:txStyles>
    <p:titleStyle>
      <a:lvl1pPr algn="l" rtl="0" eaLnBrk="0" fontAlgn="base" hangingPunct="0">
        <a:spcBef>
          <a:spcPct val="0"/>
        </a:spcBef>
        <a:spcAft>
          <a:spcPct val="0"/>
        </a:spcAft>
        <a:defRPr sz="21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1800" b="1">
          <a:solidFill>
            <a:srgbClr val="262626"/>
          </a:solidFill>
          <a:latin typeface="Arial" charset="0"/>
          <a:cs typeface="Arial" charset="0"/>
        </a:defRPr>
      </a:lvl2pPr>
      <a:lvl3pPr algn="l" rtl="0" eaLnBrk="0" fontAlgn="base" hangingPunct="0">
        <a:spcBef>
          <a:spcPct val="0"/>
        </a:spcBef>
        <a:spcAft>
          <a:spcPct val="0"/>
        </a:spcAft>
        <a:defRPr sz="1800" b="1">
          <a:solidFill>
            <a:srgbClr val="262626"/>
          </a:solidFill>
          <a:latin typeface="Arial" charset="0"/>
          <a:cs typeface="Arial" charset="0"/>
        </a:defRPr>
      </a:lvl3pPr>
      <a:lvl4pPr algn="l" rtl="0" eaLnBrk="0" fontAlgn="base" hangingPunct="0">
        <a:spcBef>
          <a:spcPct val="0"/>
        </a:spcBef>
        <a:spcAft>
          <a:spcPct val="0"/>
        </a:spcAft>
        <a:defRPr sz="1800" b="1">
          <a:solidFill>
            <a:srgbClr val="262626"/>
          </a:solidFill>
          <a:latin typeface="Arial" charset="0"/>
          <a:cs typeface="Arial" charset="0"/>
        </a:defRPr>
      </a:lvl4pPr>
      <a:lvl5pPr algn="l" rtl="0" eaLnBrk="0" fontAlgn="base" hangingPunct="0">
        <a:spcBef>
          <a:spcPct val="0"/>
        </a:spcBef>
        <a:spcAft>
          <a:spcPct val="0"/>
        </a:spcAft>
        <a:defRPr sz="1800" b="1">
          <a:solidFill>
            <a:srgbClr val="262626"/>
          </a:solidFill>
          <a:latin typeface="Arial" charset="0"/>
          <a:cs typeface="Arial" charset="0"/>
        </a:defRPr>
      </a:lvl5pPr>
      <a:lvl6pPr marL="342900" algn="l" rtl="0" fontAlgn="base">
        <a:spcBef>
          <a:spcPct val="0"/>
        </a:spcBef>
        <a:spcAft>
          <a:spcPct val="0"/>
        </a:spcAft>
        <a:defRPr sz="2100" b="1">
          <a:solidFill>
            <a:srgbClr val="262626"/>
          </a:solidFill>
          <a:latin typeface="Calibri" pitchFamily="34" charset="0"/>
        </a:defRPr>
      </a:lvl6pPr>
      <a:lvl7pPr marL="685800" algn="l" rtl="0" fontAlgn="base">
        <a:spcBef>
          <a:spcPct val="0"/>
        </a:spcBef>
        <a:spcAft>
          <a:spcPct val="0"/>
        </a:spcAft>
        <a:defRPr sz="2100" b="1">
          <a:solidFill>
            <a:srgbClr val="262626"/>
          </a:solidFill>
          <a:latin typeface="Calibri" pitchFamily="34" charset="0"/>
        </a:defRPr>
      </a:lvl7pPr>
      <a:lvl8pPr marL="1028700" algn="l" rtl="0" fontAlgn="base">
        <a:spcBef>
          <a:spcPct val="0"/>
        </a:spcBef>
        <a:spcAft>
          <a:spcPct val="0"/>
        </a:spcAft>
        <a:defRPr sz="2100" b="1">
          <a:solidFill>
            <a:srgbClr val="262626"/>
          </a:solidFill>
          <a:latin typeface="Calibri" pitchFamily="34" charset="0"/>
        </a:defRPr>
      </a:lvl8pPr>
      <a:lvl9pPr marL="1371600" algn="l" rtl="0" fontAlgn="base">
        <a:spcBef>
          <a:spcPct val="0"/>
        </a:spcBef>
        <a:spcAft>
          <a:spcPct val="0"/>
        </a:spcAft>
        <a:defRPr sz="2100" b="1">
          <a:solidFill>
            <a:srgbClr val="262626"/>
          </a:solidFill>
          <a:latin typeface="Calibri" pitchFamily="34" charset="0"/>
        </a:defRPr>
      </a:lvl9pPr>
    </p:titleStyle>
    <p:bodyStyle>
      <a:lvl1pPr marL="257175" indent="-257175" algn="l" defTabSz="539354" rtl="0" eaLnBrk="0" fontAlgn="base" hangingPunct="0">
        <a:spcBef>
          <a:spcPts val="75"/>
        </a:spcBef>
        <a:spcAft>
          <a:spcPct val="0"/>
        </a:spcAft>
        <a:buClr>
          <a:srgbClr val="262626"/>
        </a:buClr>
        <a:buFont typeface="Arial" panose="020B0604020202020204" pitchFamily="34" charset="0"/>
        <a:buChar char="•"/>
        <a:tabLst>
          <a:tab pos="135731" algn="l"/>
        </a:tabLst>
        <a:defRPr sz="1500" b="0" kern="1200">
          <a:solidFill>
            <a:srgbClr val="262626"/>
          </a:solidFill>
          <a:latin typeface="Flanders Art Sans Medium" panose="00000600000000000000" pitchFamily="50" charset="0"/>
          <a:ea typeface="+mn-ea"/>
          <a:cs typeface="Arial" panose="020B0604020202020204" pitchFamily="34" charset="0"/>
        </a:defRPr>
      </a:lvl1pPr>
      <a:lvl2pPr marL="342900" indent="0" algn="l" defTabSz="539354" rtl="0" eaLnBrk="0" fontAlgn="base" hangingPunct="0">
        <a:spcBef>
          <a:spcPts val="75"/>
        </a:spcBef>
        <a:spcAft>
          <a:spcPct val="0"/>
        </a:spcAft>
        <a:buClr>
          <a:srgbClr val="262626"/>
        </a:buClr>
        <a:buFontTx/>
        <a:buNone/>
        <a:defRPr sz="1500" kern="1200">
          <a:solidFill>
            <a:srgbClr val="262626"/>
          </a:solidFill>
          <a:latin typeface="FlandersArtSans-Regular" panose="00000500000000000000" pitchFamily="2" charset="0"/>
          <a:ea typeface="+mn-ea"/>
          <a:cs typeface="Arial" panose="020B0604020202020204" pitchFamily="34" charset="0"/>
        </a:defRPr>
      </a:lvl2pPr>
      <a:lvl3pPr marL="685800" indent="0" algn="l" defTabSz="539354" rtl="0" eaLnBrk="0" fontAlgn="base" hangingPunct="0">
        <a:spcBef>
          <a:spcPts val="75"/>
        </a:spcBef>
        <a:spcAft>
          <a:spcPct val="0"/>
        </a:spcAft>
        <a:buClr>
          <a:srgbClr val="262626"/>
        </a:buClr>
        <a:buFontTx/>
        <a:buNone/>
        <a:defRPr kern="1200">
          <a:solidFill>
            <a:srgbClr val="262626"/>
          </a:solidFill>
          <a:latin typeface="FlandersArtSans-Regular" panose="00000500000000000000" pitchFamily="2" charset="0"/>
          <a:ea typeface="+mn-ea"/>
          <a:cs typeface="Arial" panose="020B0604020202020204" pitchFamily="34"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Arial"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Arial"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5577" y="-111773"/>
            <a:ext cx="9146005" cy="6954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1195522" y="2114259"/>
            <a:ext cx="6771253" cy="1969770"/>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4000" b="1" spc="300" dirty="0">
                <a:solidFill>
                  <a:srgbClr val="212A63"/>
                </a:solidFill>
                <a:latin typeface="Calibri" panose="020F0502020204030204" pitchFamily="34" charset="0"/>
                <a:ea typeface="Lato"/>
                <a:cs typeface="Calibri" panose="020F0502020204030204" pitchFamily="34" charset="0"/>
              </a:rPr>
              <a:t>European Tourism Export Forum</a:t>
            </a:r>
          </a:p>
          <a:p>
            <a:pPr defTabSz="685800" eaLnBrk="0" fontAlgn="base" hangingPunct="0">
              <a:spcBef>
                <a:spcPct val="0"/>
              </a:spcBef>
              <a:spcAft>
                <a:spcPct val="0"/>
              </a:spcAft>
            </a:pPr>
            <a:endParaRPr lang="en-US" altLang="en-US" sz="2400" b="1" spc="300" dirty="0">
              <a:solidFill>
                <a:srgbClr val="212A63"/>
              </a:solidFill>
              <a:latin typeface="Calibri" panose="020F0502020204030204" pitchFamily="34" charset="0"/>
              <a:ea typeface="Lato"/>
              <a:cs typeface="Calibri" panose="020F0502020204030204" pitchFamily="34" charset="0"/>
            </a:endParaRPr>
          </a:p>
          <a:p>
            <a:pPr defTabSz="685800" eaLnBrk="0" fontAlgn="base" hangingPunct="0">
              <a:spcBef>
                <a:spcPct val="0"/>
              </a:spcBef>
              <a:spcAft>
                <a:spcPct val="0"/>
              </a:spcAft>
            </a:pPr>
            <a:endParaRPr lang="en-US" altLang="en-US" sz="2400" b="1" spc="300" dirty="0">
              <a:solidFill>
                <a:srgbClr val="212A63"/>
              </a:solidFill>
              <a:latin typeface="Calibri" panose="020F0502020204030204" pitchFamily="34" charset="0"/>
              <a:ea typeface="Lato"/>
              <a:cs typeface="Calibri" panose="020F0502020204030204" pitchFamily="34" charset="0"/>
            </a:endParaRP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36129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4A397-8901-1395-8594-F0A46DFD8272}"/>
              </a:ext>
            </a:extLst>
          </p:cNvPr>
          <p:cNvSpPr>
            <a:spLocks noGrp="1"/>
          </p:cNvSpPr>
          <p:nvPr>
            <p:ph type="title"/>
          </p:nvPr>
        </p:nvSpPr>
        <p:spPr/>
        <p:txBody>
          <a:bodyPr/>
          <a:lstStyle/>
          <a:p>
            <a:r>
              <a:rPr lang="en-GB" dirty="0"/>
              <a:t>Long-haul traveller expenditure</a:t>
            </a:r>
          </a:p>
        </p:txBody>
      </p:sp>
      <p:pic>
        <p:nvPicPr>
          <p:cNvPr id="4" name="Picture 3">
            <a:extLst>
              <a:ext uri="{FF2B5EF4-FFF2-40B4-BE49-F238E27FC236}">
                <a16:creationId xmlns:a16="http://schemas.microsoft.com/office/drawing/2014/main" id="{A9A7676A-DF47-2A3B-E6BB-91144808C041}"/>
              </a:ext>
            </a:extLst>
          </p:cNvPr>
          <p:cNvPicPr>
            <a:picLocks noChangeAspect="1"/>
          </p:cNvPicPr>
          <p:nvPr/>
        </p:nvPicPr>
        <p:blipFill>
          <a:blip r:embed="rId2"/>
          <a:stretch>
            <a:fillRect/>
          </a:stretch>
        </p:blipFill>
        <p:spPr>
          <a:xfrm>
            <a:off x="0" y="1276233"/>
            <a:ext cx="9144000" cy="4305534"/>
          </a:xfrm>
          <a:prstGeom prst="rect">
            <a:avLst/>
          </a:prstGeom>
        </p:spPr>
      </p:pic>
      <p:pic>
        <p:nvPicPr>
          <p:cNvPr id="6" name="Picture 5">
            <a:extLst>
              <a:ext uri="{FF2B5EF4-FFF2-40B4-BE49-F238E27FC236}">
                <a16:creationId xmlns:a16="http://schemas.microsoft.com/office/drawing/2014/main" id="{AE61B3AB-D3B1-FF89-914D-8A057E093DFC}"/>
              </a:ext>
            </a:extLst>
          </p:cNvPr>
          <p:cNvPicPr>
            <a:picLocks noChangeAspect="1"/>
          </p:cNvPicPr>
          <p:nvPr/>
        </p:nvPicPr>
        <p:blipFill>
          <a:blip r:embed="rId2"/>
          <a:stretch>
            <a:fillRect/>
          </a:stretch>
        </p:blipFill>
        <p:spPr>
          <a:xfrm>
            <a:off x="0" y="1276233"/>
            <a:ext cx="9144000" cy="4305534"/>
          </a:xfrm>
          <a:prstGeom prst="rect">
            <a:avLst/>
          </a:prstGeom>
        </p:spPr>
      </p:pic>
    </p:spTree>
    <p:extLst>
      <p:ext uri="{BB962C8B-B14F-4D97-AF65-F5344CB8AC3E}">
        <p14:creationId xmlns:p14="http://schemas.microsoft.com/office/powerpoint/2010/main" val="80956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5577" y="-111773"/>
            <a:ext cx="9146005" cy="6954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err="1">
                <a:ln>
                  <a:noFill/>
                </a:ln>
                <a:solidFill>
                  <a:prstClr val="white"/>
                </a:solidFill>
                <a:effectLst/>
                <a:uLnTx/>
                <a:uFillTx/>
                <a:latin typeface="Lato" panose="020F0502020204030203" pitchFamily="34" charset="77"/>
                <a:ea typeface="+mn-ea"/>
                <a:cs typeface="+mn-cs"/>
              </a:rPr>
              <a:t>www.etoa.org</a:t>
            </a:r>
            <a:endParaRPr kumimoji="0" lang="en-US" altLang="en-US" sz="1400" b="0" i="0" u="none" strike="noStrike" kern="1200" cap="none" spc="0" normalizeH="0" baseline="0" noProof="0">
              <a:ln>
                <a:noFill/>
              </a:ln>
              <a:solidFill>
                <a:prstClr val="white"/>
              </a:solidFill>
              <a:effectLst/>
              <a:uLnTx/>
              <a:uFillTx/>
              <a:latin typeface="Lato" panose="020F0502020204030203" pitchFamily="34" charset="77"/>
              <a:ea typeface="+mn-ea"/>
              <a:cs typeface="+mn-cs"/>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14726" y="-9227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pPr marR="0" lvl="0" algn="l" defTabSz="914400" rtl="0" eaLnBrk="1" fontAlgn="auto" latinLnBrk="0" hangingPunct="1">
              <a:lnSpc>
                <a:spcPct val="100000"/>
              </a:lnSpc>
              <a:spcBef>
                <a:spcPts val="0"/>
              </a:spcBef>
              <a:spcAft>
                <a:spcPts val="0"/>
              </a:spcAft>
              <a:buClrTx/>
              <a:buSzTx/>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C6BCA74-691A-BA87-D481-BC966F1D1FDC}"/>
              </a:ext>
            </a:extLst>
          </p:cNvPr>
          <p:cNvSpPr>
            <a:spLocks noGrp="1"/>
          </p:cNvSpPr>
          <p:nvPr>
            <p:ph type="title"/>
          </p:nvPr>
        </p:nvSpPr>
        <p:spPr>
          <a:xfrm>
            <a:off x="628650" y="365126"/>
            <a:ext cx="7886700" cy="900397"/>
          </a:xfrm>
        </p:spPr>
        <p:txBody>
          <a:bodyPr>
            <a:normAutofit/>
          </a:bodyPr>
          <a:lstStyle/>
          <a:p>
            <a:r>
              <a:rPr lang="en-GB" sz="4400" b="1" dirty="0">
                <a:solidFill>
                  <a:srgbClr val="FFFF00"/>
                </a:solidFill>
              </a:rPr>
              <a:t>Spending Power</a:t>
            </a:r>
            <a:endParaRPr lang="en-GB" dirty="0"/>
          </a:p>
        </p:txBody>
      </p:sp>
      <p:sp>
        <p:nvSpPr>
          <p:cNvPr id="6" name="Content Placeholder 5">
            <a:extLst>
              <a:ext uri="{FF2B5EF4-FFF2-40B4-BE49-F238E27FC236}">
                <a16:creationId xmlns:a16="http://schemas.microsoft.com/office/drawing/2014/main" id="{4D6AE908-BF27-8CCD-F427-62BF7699B695}"/>
              </a:ext>
            </a:extLst>
          </p:cNvPr>
          <p:cNvSpPr>
            <a:spLocks noGrp="1"/>
          </p:cNvSpPr>
          <p:nvPr>
            <p:ph idx="1"/>
          </p:nvPr>
        </p:nvSpPr>
        <p:spPr>
          <a:xfrm>
            <a:off x="628650" y="1825625"/>
            <a:ext cx="7290707" cy="1761218"/>
          </a:xfrm>
        </p:spPr>
        <p:txBody>
          <a:bodyPr>
            <a:normAutofit fontScale="77500" lnSpcReduction="20000"/>
          </a:bodyPr>
          <a:lstStyle/>
          <a:p>
            <a:pPr marL="342900" lvl="1" indent="0">
              <a:buNone/>
            </a:pPr>
            <a:endParaRPr lang="en-GB" dirty="0"/>
          </a:p>
          <a:p>
            <a:pPr marL="342900" lvl="1" indent="0">
              <a:buNone/>
            </a:pPr>
            <a:r>
              <a:rPr lang="en-GB" sz="3600" dirty="0"/>
              <a:t>Equivalent of someone with $130,000 income</a:t>
            </a:r>
          </a:p>
          <a:p>
            <a:pPr marL="342900" lvl="1" indent="0">
              <a:buNone/>
            </a:pPr>
            <a:r>
              <a:rPr lang="en-GB" sz="3600" dirty="0"/>
              <a:t>	- all export revenue</a:t>
            </a:r>
          </a:p>
          <a:p>
            <a:pPr marL="342900" lvl="1" indent="0">
              <a:buNone/>
            </a:pPr>
            <a:endParaRPr lang="en-GB" sz="3600" dirty="0"/>
          </a:p>
          <a:p>
            <a:pPr marL="342900" lvl="1" indent="0">
              <a:buNone/>
            </a:pPr>
            <a:r>
              <a:rPr lang="en-GB" sz="3600" dirty="0"/>
              <a:t>Huge contribution to destination economies</a:t>
            </a:r>
          </a:p>
          <a:p>
            <a:pPr marL="342900" lvl="1" indent="0">
              <a:buNone/>
            </a:pPr>
            <a:endParaRPr lang="en-GB" dirty="0"/>
          </a:p>
          <a:p>
            <a:pPr marL="342900" lvl="1" indent="0">
              <a:buNone/>
            </a:pPr>
            <a:endParaRPr lang="en-GB" dirty="0"/>
          </a:p>
          <a:p>
            <a:pPr marL="342900" lvl="1" indent="0">
              <a:buNone/>
            </a:pPr>
            <a:endParaRPr lang="en-GB" dirty="0"/>
          </a:p>
          <a:p>
            <a:pPr marL="342900" lvl="1" indent="0">
              <a:buNone/>
            </a:pPr>
            <a:endParaRPr lang="en-GB" dirty="0"/>
          </a:p>
          <a:p>
            <a:pPr marL="342900" lvl="1" indent="0">
              <a:buNone/>
            </a:pPr>
            <a:endParaRPr lang="en-GB" dirty="0"/>
          </a:p>
          <a:p>
            <a:pPr marL="342900" lvl="1" indent="0">
              <a:buNone/>
            </a:pPr>
            <a:endParaRPr lang="en-GB" dirty="0"/>
          </a:p>
        </p:txBody>
      </p:sp>
    </p:spTree>
    <p:extLst>
      <p:ext uri="{BB962C8B-B14F-4D97-AF65-F5344CB8AC3E}">
        <p14:creationId xmlns:p14="http://schemas.microsoft.com/office/powerpoint/2010/main" val="78195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5577" y="-111773"/>
            <a:ext cx="9146005" cy="6954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err="1">
                <a:ln>
                  <a:noFill/>
                </a:ln>
                <a:solidFill>
                  <a:prstClr val="white"/>
                </a:solidFill>
                <a:effectLst/>
                <a:uLnTx/>
                <a:uFillTx/>
                <a:latin typeface="Lato" panose="020F0502020204030203" pitchFamily="34" charset="77"/>
                <a:ea typeface="+mn-ea"/>
                <a:cs typeface="+mn-cs"/>
              </a:rPr>
              <a:t>www.etoa.org</a:t>
            </a:r>
            <a:endParaRPr kumimoji="0" lang="en-US" altLang="en-US" sz="1400" b="0" i="0" u="none" strike="noStrike" kern="1200" cap="none" spc="0" normalizeH="0" baseline="0" noProof="0">
              <a:ln>
                <a:noFill/>
              </a:ln>
              <a:solidFill>
                <a:prstClr val="white"/>
              </a:solidFill>
              <a:effectLst/>
              <a:uLnTx/>
              <a:uFillTx/>
              <a:latin typeface="Lato" panose="020F0502020204030203" pitchFamily="34" charset="77"/>
              <a:ea typeface="+mn-ea"/>
              <a:cs typeface="+mn-cs"/>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C6BCA74-691A-BA87-D481-BC966F1D1FDC}"/>
              </a:ext>
            </a:extLst>
          </p:cNvPr>
          <p:cNvSpPr>
            <a:spLocks noGrp="1"/>
          </p:cNvSpPr>
          <p:nvPr>
            <p:ph type="title"/>
          </p:nvPr>
        </p:nvSpPr>
        <p:spPr/>
        <p:txBody>
          <a:bodyPr>
            <a:normAutofit/>
          </a:bodyPr>
          <a:lstStyle/>
          <a:p>
            <a:r>
              <a:rPr lang="en-GB" sz="3600" dirty="0">
                <a:solidFill>
                  <a:schemeClr val="bg2"/>
                </a:solidFill>
              </a:rPr>
              <a:t>ROW</a:t>
            </a:r>
            <a:br>
              <a:rPr lang="en-GB" dirty="0"/>
            </a:br>
            <a:endParaRPr lang="en-GB" dirty="0"/>
          </a:p>
        </p:txBody>
      </p:sp>
      <p:pic>
        <p:nvPicPr>
          <p:cNvPr id="2" name="Content Placeholder 1">
            <a:extLst>
              <a:ext uri="{FF2B5EF4-FFF2-40B4-BE49-F238E27FC236}">
                <a16:creationId xmlns:a16="http://schemas.microsoft.com/office/drawing/2014/main" id="{5A9127A4-3CC8-771B-5DE4-5202EB387B2C}"/>
              </a:ext>
            </a:extLst>
          </p:cNvPr>
          <p:cNvPicPr>
            <a:picLocks noGrp="1" noChangeAspect="1"/>
          </p:cNvPicPr>
          <p:nvPr>
            <p:ph idx="1"/>
          </p:nvPr>
        </p:nvPicPr>
        <p:blipFill>
          <a:blip r:embed="rId3"/>
          <a:stretch>
            <a:fillRect/>
          </a:stretch>
        </p:blipFill>
        <p:spPr>
          <a:xfrm>
            <a:off x="762000" y="2096294"/>
            <a:ext cx="7620000" cy="3810000"/>
          </a:xfrm>
          <a:prstGeom prst="rect">
            <a:avLst/>
          </a:prstGeom>
        </p:spPr>
      </p:pic>
    </p:spTree>
    <p:extLst>
      <p:ext uri="{BB962C8B-B14F-4D97-AF65-F5344CB8AC3E}">
        <p14:creationId xmlns:p14="http://schemas.microsoft.com/office/powerpoint/2010/main" val="428772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5577" y="-111773"/>
            <a:ext cx="9146005" cy="6954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err="1">
                <a:ln>
                  <a:noFill/>
                </a:ln>
                <a:solidFill>
                  <a:prstClr val="white"/>
                </a:solidFill>
                <a:effectLst/>
                <a:uLnTx/>
                <a:uFillTx/>
                <a:latin typeface="Lato" panose="020F0502020204030203" pitchFamily="34" charset="77"/>
                <a:ea typeface="+mn-ea"/>
                <a:cs typeface="+mn-cs"/>
              </a:rPr>
              <a:t>www.etoa.org</a:t>
            </a:r>
            <a:endParaRPr kumimoji="0" lang="en-US" altLang="en-US" sz="1400" b="0" i="0" u="none" strike="noStrike" kern="1200" cap="none" spc="0" normalizeH="0" baseline="0" noProof="0">
              <a:ln>
                <a:noFill/>
              </a:ln>
              <a:solidFill>
                <a:prstClr val="white"/>
              </a:solidFill>
              <a:effectLst/>
              <a:uLnTx/>
              <a:uFillTx/>
              <a:latin typeface="Lato" panose="020F0502020204030203" pitchFamily="34" charset="77"/>
              <a:ea typeface="+mn-ea"/>
              <a:cs typeface="+mn-cs"/>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C6BCA74-691A-BA87-D481-BC966F1D1FDC}"/>
              </a:ext>
            </a:extLst>
          </p:cNvPr>
          <p:cNvSpPr>
            <a:spLocks noGrp="1"/>
          </p:cNvSpPr>
          <p:nvPr>
            <p:ph type="title"/>
          </p:nvPr>
        </p:nvSpPr>
        <p:spPr>
          <a:xfrm>
            <a:off x="637799" y="178932"/>
            <a:ext cx="7886700" cy="1325563"/>
          </a:xfrm>
        </p:spPr>
        <p:txBody>
          <a:bodyPr>
            <a:normAutofit/>
          </a:bodyPr>
          <a:lstStyle/>
          <a:p>
            <a:r>
              <a:rPr lang="en-GB" sz="4400" b="1" dirty="0">
                <a:solidFill>
                  <a:srgbClr val="FFFF00"/>
                </a:solidFill>
              </a:rPr>
              <a:t>“Europe” is a destination</a:t>
            </a:r>
          </a:p>
        </p:txBody>
      </p:sp>
      <p:sp>
        <p:nvSpPr>
          <p:cNvPr id="6" name="Content Placeholder 5">
            <a:extLst>
              <a:ext uri="{FF2B5EF4-FFF2-40B4-BE49-F238E27FC236}">
                <a16:creationId xmlns:a16="http://schemas.microsoft.com/office/drawing/2014/main" id="{4D6AE908-BF27-8CCD-F427-62BF7699B695}"/>
              </a:ext>
            </a:extLst>
          </p:cNvPr>
          <p:cNvSpPr>
            <a:spLocks noGrp="1"/>
          </p:cNvSpPr>
          <p:nvPr>
            <p:ph idx="1"/>
          </p:nvPr>
        </p:nvSpPr>
        <p:spPr>
          <a:xfrm>
            <a:off x="628649" y="1825625"/>
            <a:ext cx="4468451" cy="4351338"/>
          </a:xfrm>
        </p:spPr>
        <p:txBody>
          <a:bodyPr/>
          <a:lstStyle/>
          <a:p>
            <a:pPr lvl="1"/>
            <a:r>
              <a:rPr lang="en-GB" dirty="0"/>
              <a:t>People are attracted by individual cities and countries</a:t>
            </a:r>
          </a:p>
          <a:p>
            <a:pPr lvl="1"/>
            <a:r>
              <a:rPr lang="en-GB" dirty="0"/>
              <a:t>These are the components of a “European” Trip</a:t>
            </a:r>
          </a:p>
          <a:p>
            <a:pPr lvl="1"/>
            <a:endParaRPr lang="en-GB" dirty="0"/>
          </a:p>
          <a:p>
            <a:pPr lvl="2"/>
            <a:endParaRPr lang="en-GB" dirty="0"/>
          </a:p>
          <a:p>
            <a:pPr lvl="2"/>
            <a:endParaRPr lang="en-GB" dirty="0"/>
          </a:p>
        </p:txBody>
      </p:sp>
      <p:pic>
        <p:nvPicPr>
          <p:cNvPr id="2" name="Picture 1">
            <a:extLst>
              <a:ext uri="{FF2B5EF4-FFF2-40B4-BE49-F238E27FC236}">
                <a16:creationId xmlns:a16="http://schemas.microsoft.com/office/drawing/2014/main" id="{C5D0AB70-DCB3-B221-765E-05D35D35627C}"/>
              </a:ext>
            </a:extLst>
          </p:cNvPr>
          <p:cNvPicPr>
            <a:picLocks noChangeAspect="1"/>
          </p:cNvPicPr>
          <p:nvPr/>
        </p:nvPicPr>
        <p:blipFill>
          <a:blip r:embed="rId3"/>
          <a:stretch>
            <a:fillRect/>
          </a:stretch>
        </p:blipFill>
        <p:spPr>
          <a:xfrm>
            <a:off x="5345676" y="1210539"/>
            <a:ext cx="3333750" cy="5067300"/>
          </a:xfrm>
          <a:prstGeom prst="rect">
            <a:avLst/>
          </a:prstGeom>
        </p:spPr>
      </p:pic>
    </p:spTree>
    <p:extLst>
      <p:ext uri="{BB962C8B-B14F-4D97-AF65-F5344CB8AC3E}">
        <p14:creationId xmlns:p14="http://schemas.microsoft.com/office/powerpoint/2010/main" val="229983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5577" y="-111773"/>
            <a:ext cx="9146005" cy="6954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err="1">
                <a:ln>
                  <a:noFill/>
                </a:ln>
                <a:solidFill>
                  <a:prstClr val="white"/>
                </a:solidFill>
                <a:effectLst/>
                <a:uLnTx/>
                <a:uFillTx/>
                <a:latin typeface="Lato" panose="020F0502020204030203" pitchFamily="34" charset="77"/>
                <a:ea typeface="+mn-ea"/>
                <a:cs typeface="+mn-cs"/>
              </a:rPr>
              <a:t>www.etoa.org</a:t>
            </a:r>
            <a:endParaRPr kumimoji="0" lang="en-US" altLang="en-US" sz="1400" b="0" i="0" u="none" strike="noStrike" kern="1200" cap="none" spc="0" normalizeH="0" baseline="0" noProof="0">
              <a:ln>
                <a:noFill/>
              </a:ln>
              <a:solidFill>
                <a:prstClr val="white"/>
              </a:solidFill>
              <a:effectLst/>
              <a:uLnTx/>
              <a:uFillTx/>
              <a:latin typeface="Lato" panose="020F0502020204030203" pitchFamily="34" charset="77"/>
              <a:ea typeface="+mn-ea"/>
              <a:cs typeface="+mn-cs"/>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C6BCA74-691A-BA87-D481-BC966F1D1FDC}"/>
              </a:ext>
            </a:extLst>
          </p:cNvPr>
          <p:cNvSpPr>
            <a:spLocks noGrp="1"/>
          </p:cNvSpPr>
          <p:nvPr>
            <p:ph type="title"/>
          </p:nvPr>
        </p:nvSpPr>
        <p:spPr>
          <a:xfrm>
            <a:off x="637799" y="178932"/>
            <a:ext cx="7886700" cy="1325563"/>
          </a:xfrm>
        </p:spPr>
        <p:txBody>
          <a:bodyPr>
            <a:normAutofit/>
          </a:bodyPr>
          <a:lstStyle/>
          <a:p>
            <a:r>
              <a:rPr lang="en-GB" sz="4400" b="1" dirty="0">
                <a:solidFill>
                  <a:srgbClr val="FFFF00"/>
                </a:solidFill>
              </a:rPr>
              <a:t>“Europe” has global reach</a:t>
            </a:r>
          </a:p>
        </p:txBody>
      </p:sp>
      <p:sp>
        <p:nvSpPr>
          <p:cNvPr id="6" name="Content Placeholder 5">
            <a:extLst>
              <a:ext uri="{FF2B5EF4-FFF2-40B4-BE49-F238E27FC236}">
                <a16:creationId xmlns:a16="http://schemas.microsoft.com/office/drawing/2014/main" id="{4D6AE908-BF27-8CCD-F427-62BF7699B695}"/>
              </a:ext>
            </a:extLst>
          </p:cNvPr>
          <p:cNvSpPr>
            <a:spLocks noGrp="1"/>
          </p:cNvSpPr>
          <p:nvPr>
            <p:ph idx="1"/>
          </p:nvPr>
        </p:nvSpPr>
        <p:spPr>
          <a:xfrm>
            <a:off x="628649" y="1825625"/>
            <a:ext cx="4468451" cy="4351338"/>
          </a:xfrm>
        </p:spPr>
        <p:txBody>
          <a:bodyPr/>
          <a:lstStyle/>
          <a:p>
            <a:pPr lvl="1"/>
            <a:r>
              <a:rPr lang="en-GB" dirty="0"/>
              <a:t>Vast Cultural Footprint</a:t>
            </a:r>
          </a:p>
          <a:p>
            <a:pPr lvl="2"/>
            <a:r>
              <a:rPr lang="en-GB" dirty="0"/>
              <a:t>Seen as “European” </a:t>
            </a:r>
          </a:p>
          <a:p>
            <a:pPr lvl="3"/>
            <a:r>
              <a:rPr lang="en-GB" dirty="0"/>
              <a:t>Art, Music, Dance</a:t>
            </a:r>
          </a:p>
          <a:p>
            <a:pPr lvl="3"/>
            <a:r>
              <a:rPr lang="en-GB" dirty="0"/>
              <a:t>Political, legal and commercial norms</a:t>
            </a:r>
          </a:p>
          <a:p>
            <a:pPr lvl="3"/>
            <a:r>
              <a:rPr lang="en-GB" dirty="0"/>
              <a:t>Industrial processes</a:t>
            </a:r>
          </a:p>
          <a:p>
            <a:pPr lvl="3"/>
            <a:endParaRPr lang="en-GB" dirty="0"/>
          </a:p>
          <a:p>
            <a:pPr lvl="2"/>
            <a:r>
              <a:rPr lang="en-GB" dirty="0"/>
              <a:t>All acts as a “pan European” draw</a:t>
            </a:r>
          </a:p>
          <a:p>
            <a:pPr lvl="2"/>
            <a:endParaRPr lang="en-GB" dirty="0"/>
          </a:p>
          <a:p>
            <a:pPr lvl="1"/>
            <a:r>
              <a:rPr lang="en-GB" dirty="0"/>
              <a:t>European diaspora also seen as “coming home”</a:t>
            </a:r>
          </a:p>
          <a:p>
            <a:pPr lvl="1"/>
            <a:endParaRPr lang="en-GB" dirty="0"/>
          </a:p>
          <a:p>
            <a:pPr lvl="2"/>
            <a:endParaRPr lang="en-GB" dirty="0"/>
          </a:p>
          <a:p>
            <a:pPr lvl="2"/>
            <a:endParaRPr lang="en-GB" dirty="0"/>
          </a:p>
        </p:txBody>
      </p:sp>
      <p:pic>
        <p:nvPicPr>
          <p:cNvPr id="4" name="Picture 3">
            <a:extLst>
              <a:ext uri="{FF2B5EF4-FFF2-40B4-BE49-F238E27FC236}">
                <a16:creationId xmlns:a16="http://schemas.microsoft.com/office/drawing/2014/main" id="{6DADD30C-FD27-C5C7-506C-25597219816F}"/>
              </a:ext>
            </a:extLst>
          </p:cNvPr>
          <p:cNvPicPr>
            <a:picLocks noChangeAspect="1"/>
          </p:cNvPicPr>
          <p:nvPr/>
        </p:nvPicPr>
        <p:blipFill>
          <a:blip r:embed="rId3"/>
          <a:stretch>
            <a:fillRect/>
          </a:stretch>
        </p:blipFill>
        <p:spPr>
          <a:xfrm>
            <a:off x="5339943" y="1288449"/>
            <a:ext cx="3248025" cy="4619625"/>
          </a:xfrm>
          <a:prstGeom prst="rect">
            <a:avLst/>
          </a:prstGeom>
        </p:spPr>
      </p:pic>
    </p:spTree>
    <p:extLst>
      <p:ext uri="{BB962C8B-B14F-4D97-AF65-F5344CB8AC3E}">
        <p14:creationId xmlns:p14="http://schemas.microsoft.com/office/powerpoint/2010/main" val="345978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5577" y="-111773"/>
            <a:ext cx="9146005" cy="6954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err="1">
                <a:ln>
                  <a:noFill/>
                </a:ln>
                <a:solidFill>
                  <a:prstClr val="white"/>
                </a:solidFill>
                <a:effectLst/>
                <a:uLnTx/>
                <a:uFillTx/>
                <a:latin typeface="Lato" panose="020F0502020204030203" pitchFamily="34" charset="77"/>
                <a:ea typeface="+mn-ea"/>
                <a:cs typeface="+mn-cs"/>
              </a:rPr>
              <a:t>www.etoa.org</a:t>
            </a:r>
            <a:endParaRPr kumimoji="0" lang="en-US" altLang="en-US" sz="1400" b="0" i="0" u="none" strike="noStrike" kern="1200" cap="none" spc="0" normalizeH="0" baseline="0" noProof="0">
              <a:ln>
                <a:noFill/>
              </a:ln>
              <a:solidFill>
                <a:prstClr val="white"/>
              </a:solidFill>
              <a:effectLst/>
              <a:uLnTx/>
              <a:uFillTx/>
              <a:latin typeface="Lato" panose="020F0502020204030203" pitchFamily="34" charset="77"/>
              <a:ea typeface="+mn-ea"/>
              <a:cs typeface="+mn-cs"/>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C6BCA74-691A-BA87-D481-BC966F1D1FDC}"/>
              </a:ext>
            </a:extLst>
          </p:cNvPr>
          <p:cNvSpPr>
            <a:spLocks noGrp="1"/>
          </p:cNvSpPr>
          <p:nvPr>
            <p:ph type="title"/>
          </p:nvPr>
        </p:nvSpPr>
        <p:spPr>
          <a:xfrm>
            <a:off x="628650" y="365126"/>
            <a:ext cx="7886700" cy="1052563"/>
          </a:xfrm>
        </p:spPr>
        <p:txBody>
          <a:bodyPr>
            <a:normAutofit/>
          </a:bodyPr>
          <a:lstStyle/>
          <a:p>
            <a:r>
              <a:rPr lang="en-GB" sz="4400" b="1" dirty="0">
                <a:solidFill>
                  <a:srgbClr val="FFFF00"/>
                </a:solidFill>
              </a:rPr>
              <a:t>Melting Pot</a:t>
            </a:r>
          </a:p>
        </p:txBody>
      </p:sp>
      <p:sp>
        <p:nvSpPr>
          <p:cNvPr id="6" name="Content Placeholder 5">
            <a:extLst>
              <a:ext uri="{FF2B5EF4-FFF2-40B4-BE49-F238E27FC236}">
                <a16:creationId xmlns:a16="http://schemas.microsoft.com/office/drawing/2014/main" id="{4D6AE908-BF27-8CCD-F427-62BF7699B695}"/>
              </a:ext>
            </a:extLst>
          </p:cNvPr>
          <p:cNvSpPr>
            <a:spLocks noGrp="1"/>
          </p:cNvSpPr>
          <p:nvPr>
            <p:ph idx="1"/>
          </p:nvPr>
        </p:nvSpPr>
        <p:spPr>
          <a:xfrm>
            <a:off x="628650" y="1825625"/>
            <a:ext cx="3617425" cy="4351338"/>
          </a:xfrm>
        </p:spPr>
        <p:txBody>
          <a:bodyPr>
            <a:normAutofit/>
          </a:bodyPr>
          <a:lstStyle/>
          <a:p>
            <a:pPr marL="0" indent="0">
              <a:buNone/>
            </a:pPr>
            <a:r>
              <a:rPr lang="en-GB" b="1" dirty="0"/>
              <a:t>European diaspora</a:t>
            </a:r>
          </a:p>
          <a:p>
            <a:pPr>
              <a:buFontTx/>
              <a:buChar char="-"/>
            </a:pPr>
            <a:r>
              <a:rPr lang="en-GB" dirty="0"/>
              <a:t>Now has shared ancestry </a:t>
            </a:r>
          </a:p>
          <a:p>
            <a:pPr>
              <a:buFontTx/>
              <a:buChar char="-"/>
            </a:pPr>
            <a:r>
              <a:rPr lang="en-GB" sz="1400" dirty="0"/>
              <a:t>Biden – part English, part Irish, part </a:t>
            </a:r>
            <a:r>
              <a:rPr lang="en-GB" sz="1400" dirty="0" err="1"/>
              <a:t>Frence</a:t>
            </a:r>
            <a:endParaRPr lang="en-GB" sz="1400" dirty="0"/>
          </a:p>
          <a:p>
            <a:pPr>
              <a:buFontTx/>
              <a:buChar char="-"/>
            </a:pPr>
            <a:r>
              <a:rPr lang="en-GB" sz="1400" dirty="0"/>
              <a:t>Trump – part German, part Scottish</a:t>
            </a:r>
          </a:p>
          <a:p>
            <a:pPr>
              <a:buFontTx/>
              <a:buChar char="-"/>
            </a:pPr>
            <a:r>
              <a:rPr lang="en-GB" sz="1400" dirty="0"/>
              <a:t>George Washington – part English, part Swedish </a:t>
            </a:r>
          </a:p>
          <a:p>
            <a:pPr>
              <a:buFontTx/>
              <a:buChar char="-"/>
            </a:pPr>
            <a:r>
              <a:rPr lang="en-GB" sz="1400" dirty="0"/>
              <a:t>A </a:t>
            </a:r>
            <a:r>
              <a:rPr lang="en-GB" sz="1400" i="1" dirty="0"/>
              <a:t>shared</a:t>
            </a:r>
            <a:r>
              <a:rPr lang="en-GB" sz="1400" dirty="0"/>
              <a:t> European heritage a defining characteristic of US Presidents</a:t>
            </a:r>
          </a:p>
          <a:p>
            <a:pPr lvl="1"/>
            <a:endParaRPr lang="en-GB" sz="1100" dirty="0"/>
          </a:p>
          <a:p>
            <a:pPr lvl="1"/>
            <a:endParaRPr lang="en-GB" sz="1100" dirty="0"/>
          </a:p>
          <a:p>
            <a:pPr lvl="1"/>
            <a:endParaRPr lang="en-GB" dirty="0"/>
          </a:p>
        </p:txBody>
      </p:sp>
      <p:pic>
        <p:nvPicPr>
          <p:cNvPr id="2" name="Picture 1">
            <a:extLst>
              <a:ext uri="{FF2B5EF4-FFF2-40B4-BE49-F238E27FC236}">
                <a16:creationId xmlns:a16="http://schemas.microsoft.com/office/drawing/2014/main" id="{68399533-FBAE-9FF9-78BB-C3B532E3C3ED}"/>
              </a:ext>
            </a:extLst>
          </p:cNvPr>
          <p:cNvPicPr>
            <a:picLocks noChangeAspect="1"/>
          </p:cNvPicPr>
          <p:nvPr/>
        </p:nvPicPr>
        <p:blipFill>
          <a:blip r:embed="rId3"/>
          <a:stretch>
            <a:fillRect/>
          </a:stretch>
        </p:blipFill>
        <p:spPr>
          <a:xfrm>
            <a:off x="5017889" y="842957"/>
            <a:ext cx="3810000" cy="5257800"/>
          </a:xfrm>
          <a:prstGeom prst="rect">
            <a:avLst/>
          </a:prstGeom>
        </p:spPr>
      </p:pic>
    </p:spTree>
    <p:extLst>
      <p:ext uri="{BB962C8B-B14F-4D97-AF65-F5344CB8AC3E}">
        <p14:creationId xmlns:p14="http://schemas.microsoft.com/office/powerpoint/2010/main" val="128762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5577" y="-111773"/>
            <a:ext cx="9146005" cy="6954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err="1">
                <a:ln>
                  <a:noFill/>
                </a:ln>
                <a:solidFill>
                  <a:prstClr val="white"/>
                </a:solidFill>
                <a:effectLst/>
                <a:uLnTx/>
                <a:uFillTx/>
                <a:latin typeface="Lato" panose="020F0502020204030203" pitchFamily="34" charset="77"/>
                <a:ea typeface="+mn-ea"/>
                <a:cs typeface="+mn-cs"/>
              </a:rPr>
              <a:t>www.etoa.org</a:t>
            </a:r>
            <a:endParaRPr kumimoji="0" lang="en-US" altLang="en-US" sz="1400" b="0" i="0" u="none" strike="noStrike" kern="1200" cap="none" spc="0" normalizeH="0" baseline="0" noProof="0">
              <a:ln>
                <a:noFill/>
              </a:ln>
              <a:solidFill>
                <a:prstClr val="white"/>
              </a:solidFill>
              <a:effectLst/>
              <a:uLnTx/>
              <a:uFillTx/>
              <a:latin typeface="Lato" panose="020F0502020204030203" pitchFamily="34" charset="77"/>
              <a:ea typeface="+mn-ea"/>
              <a:cs typeface="+mn-cs"/>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pPr marR="0" lvl="0" algn="l" defTabSz="914400" rtl="0" eaLnBrk="1" fontAlgn="auto" latinLnBrk="0" hangingPunct="1">
              <a:lnSpc>
                <a:spcPct val="100000"/>
              </a:lnSpc>
              <a:spcBef>
                <a:spcPts val="0"/>
              </a:spcBef>
              <a:spcAft>
                <a:spcPts val="0"/>
              </a:spcAft>
              <a:buClrTx/>
              <a:buSzTx/>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C6BCA74-691A-BA87-D481-BC966F1D1FDC}"/>
              </a:ext>
            </a:extLst>
          </p:cNvPr>
          <p:cNvSpPr>
            <a:spLocks noGrp="1"/>
          </p:cNvSpPr>
          <p:nvPr>
            <p:ph type="title"/>
          </p:nvPr>
        </p:nvSpPr>
        <p:spPr/>
        <p:txBody>
          <a:bodyPr>
            <a:normAutofit/>
          </a:bodyPr>
          <a:lstStyle/>
          <a:p>
            <a:r>
              <a:rPr lang="en-GB" sz="4400" b="1" dirty="0">
                <a:solidFill>
                  <a:srgbClr val="FFFF00"/>
                </a:solidFill>
              </a:rPr>
              <a:t>Europe – Unique appeal</a:t>
            </a:r>
            <a:br>
              <a:rPr lang="en-GB" dirty="0"/>
            </a:br>
            <a:endParaRPr lang="en-GB" dirty="0"/>
          </a:p>
        </p:txBody>
      </p:sp>
      <p:sp>
        <p:nvSpPr>
          <p:cNvPr id="6" name="Content Placeholder 5">
            <a:extLst>
              <a:ext uri="{FF2B5EF4-FFF2-40B4-BE49-F238E27FC236}">
                <a16:creationId xmlns:a16="http://schemas.microsoft.com/office/drawing/2014/main" id="{4D6AE908-BF27-8CCD-F427-62BF7699B695}"/>
              </a:ext>
            </a:extLst>
          </p:cNvPr>
          <p:cNvSpPr>
            <a:spLocks noGrp="1"/>
          </p:cNvSpPr>
          <p:nvPr>
            <p:ph idx="1"/>
          </p:nvPr>
        </p:nvSpPr>
        <p:spPr>
          <a:xfrm>
            <a:off x="103548" y="1689534"/>
            <a:ext cx="4767215" cy="4406514"/>
          </a:xfrm>
        </p:spPr>
        <p:txBody>
          <a:bodyPr/>
          <a:lstStyle/>
          <a:p>
            <a:pPr marL="342900" lvl="1" indent="0">
              <a:buNone/>
            </a:pPr>
            <a:r>
              <a:rPr lang="en-GB" b="1" dirty="0"/>
              <a:t>Small Countries</a:t>
            </a:r>
          </a:p>
          <a:p>
            <a:pPr marL="342900" lvl="1" indent="0">
              <a:buNone/>
            </a:pPr>
            <a:r>
              <a:rPr lang="en-GB" b="1" dirty="0"/>
              <a:t>	- packed into small area</a:t>
            </a:r>
          </a:p>
          <a:p>
            <a:pPr marL="342900" lvl="1" indent="0">
              <a:buNone/>
            </a:pPr>
            <a:endParaRPr lang="en-GB" b="1" dirty="0">
              <a:solidFill>
                <a:schemeClr val="bg2"/>
              </a:solidFill>
            </a:endParaRPr>
          </a:p>
          <a:p>
            <a:pPr marL="342900" lvl="1" indent="0">
              <a:buNone/>
            </a:pPr>
            <a:r>
              <a:rPr lang="en-GB" dirty="0"/>
              <a:t>Huge Cultural diversity</a:t>
            </a:r>
          </a:p>
          <a:p>
            <a:pPr marL="342900" lvl="1" indent="0">
              <a:buNone/>
            </a:pPr>
            <a:r>
              <a:rPr lang="en-GB" dirty="0"/>
              <a:t>Constant variation in interest</a:t>
            </a:r>
          </a:p>
          <a:p>
            <a:pPr marL="342900" lvl="1" indent="0">
              <a:buNone/>
            </a:pPr>
            <a:r>
              <a:rPr lang="en-GB" dirty="0"/>
              <a:t>Spectacular contrasts</a:t>
            </a:r>
          </a:p>
          <a:p>
            <a:pPr marL="342900" lvl="1" indent="0">
              <a:buNone/>
            </a:pPr>
            <a:r>
              <a:rPr lang="en-GB" dirty="0"/>
              <a:t>	Innsbruck in the morning</a:t>
            </a:r>
          </a:p>
          <a:p>
            <a:pPr marL="342900" lvl="1" indent="0">
              <a:buNone/>
            </a:pPr>
            <a:r>
              <a:rPr lang="en-GB" dirty="0"/>
              <a:t>	Venice in the Afternoon</a:t>
            </a:r>
          </a:p>
          <a:p>
            <a:pPr marL="342900" lvl="1" indent="0">
              <a:buNone/>
            </a:pPr>
            <a:endParaRPr lang="en-GB" dirty="0"/>
          </a:p>
          <a:p>
            <a:pPr marL="342900" lvl="1" indent="0">
              <a:buNone/>
            </a:pPr>
            <a:endParaRPr lang="en-GB" dirty="0"/>
          </a:p>
        </p:txBody>
      </p:sp>
      <p:pic>
        <p:nvPicPr>
          <p:cNvPr id="3" name="Picture 2">
            <a:extLst>
              <a:ext uri="{FF2B5EF4-FFF2-40B4-BE49-F238E27FC236}">
                <a16:creationId xmlns:a16="http://schemas.microsoft.com/office/drawing/2014/main" id="{2400FF9F-860B-D806-AAA4-F229BC276C48}"/>
              </a:ext>
            </a:extLst>
          </p:cNvPr>
          <p:cNvPicPr>
            <a:picLocks noChangeAspect="1"/>
          </p:cNvPicPr>
          <p:nvPr/>
        </p:nvPicPr>
        <p:blipFill rotWithShape="1">
          <a:blip r:embed="rId3"/>
          <a:srcRect l="-2" r="23508"/>
          <a:stretch/>
        </p:blipFill>
        <p:spPr>
          <a:xfrm>
            <a:off x="5293274" y="1610009"/>
            <a:ext cx="3847154" cy="3671434"/>
          </a:xfrm>
          <a:prstGeom prst="rect">
            <a:avLst/>
          </a:prstGeom>
        </p:spPr>
      </p:pic>
    </p:spTree>
    <p:extLst>
      <p:ext uri="{BB962C8B-B14F-4D97-AF65-F5344CB8AC3E}">
        <p14:creationId xmlns:p14="http://schemas.microsoft.com/office/powerpoint/2010/main" val="25091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5577" y="-111773"/>
            <a:ext cx="9146005" cy="6954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err="1">
                <a:ln>
                  <a:noFill/>
                </a:ln>
                <a:solidFill>
                  <a:prstClr val="white"/>
                </a:solidFill>
                <a:effectLst/>
                <a:uLnTx/>
                <a:uFillTx/>
                <a:latin typeface="Lato" panose="020F0502020204030203" pitchFamily="34" charset="77"/>
                <a:ea typeface="+mn-ea"/>
                <a:cs typeface="+mn-cs"/>
              </a:rPr>
              <a:t>www.etoa.org</a:t>
            </a:r>
            <a:endParaRPr kumimoji="0" lang="en-US" altLang="en-US" sz="1400" b="0" i="0" u="none" strike="noStrike" kern="1200" cap="none" spc="0" normalizeH="0" baseline="0" noProof="0">
              <a:ln>
                <a:noFill/>
              </a:ln>
              <a:solidFill>
                <a:prstClr val="white"/>
              </a:solidFill>
              <a:effectLst/>
              <a:uLnTx/>
              <a:uFillTx/>
              <a:latin typeface="Lato" panose="020F0502020204030203" pitchFamily="34" charset="77"/>
              <a:ea typeface="+mn-ea"/>
              <a:cs typeface="+mn-cs"/>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14726" y="-9227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pPr marR="0" lvl="0" algn="l" defTabSz="914400" rtl="0" eaLnBrk="1" fontAlgn="auto" latinLnBrk="0" hangingPunct="1">
              <a:lnSpc>
                <a:spcPct val="100000"/>
              </a:lnSpc>
              <a:spcBef>
                <a:spcPts val="0"/>
              </a:spcBef>
              <a:spcAft>
                <a:spcPts val="0"/>
              </a:spcAft>
              <a:buClrTx/>
              <a:buSzTx/>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C6BCA74-691A-BA87-D481-BC966F1D1FDC}"/>
              </a:ext>
            </a:extLst>
          </p:cNvPr>
          <p:cNvSpPr>
            <a:spLocks noGrp="1"/>
          </p:cNvSpPr>
          <p:nvPr>
            <p:ph type="title"/>
          </p:nvPr>
        </p:nvSpPr>
        <p:spPr/>
        <p:txBody>
          <a:bodyPr>
            <a:normAutofit/>
          </a:bodyPr>
          <a:lstStyle/>
          <a:p>
            <a:r>
              <a:rPr lang="en-GB" sz="4400" b="1" dirty="0">
                <a:solidFill>
                  <a:srgbClr val="FFFF00"/>
                </a:solidFill>
              </a:rPr>
              <a:t>European Travel Commission</a:t>
            </a:r>
            <a:br>
              <a:rPr lang="en-GB" dirty="0"/>
            </a:br>
            <a:endParaRPr lang="en-GB" dirty="0"/>
          </a:p>
        </p:txBody>
      </p:sp>
      <p:sp>
        <p:nvSpPr>
          <p:cNvPr id="6" name="Content Placeholder 5">
            <a:extLst>
              <a:ext uri="{FF2B5EF4-FFF2-40B4-BE49-F238E27FC236}">
                <a16:creationId xmlns:a16="http://schemas.microsoft.com/office/drawing/2014/main" id="{4D6AE908-BF27-8CCD-F427-62BF7699B695}"/>
              </a:ext>
            </a:extLst>
          </p:cNvPr>
          <p:cNvSpPr>
            <a:spLocks noGrp="1"/>
          </p:cNvSpPr>
          <p:nvPr>
            <p:ph idx="1"/>
          </p:nvPr>
        </p:nvSpPr>
        <p:spPr>
          <a:xfrm>
            <a:off x="193537" y="1843947"/>
            <a:ext cx="4812483" cy="4351338"/>
          </a:xfrm>
        </p:spPr>
        <p:txBody>
          <a:bodyPr>
            <a:normAutofit/>
          </a:bodyPr>
          <a:lstStyle/>
          <a:p>
            <a:pPr marL="342900" lvl="1" indent="0">
              <a:buNone/>
            </a:pPr>
            <a:endParaRPr lang="en-GB" dirty="0"/>
          </a:p>
          <a:p>
            <a:pPr marL="342900" lvl="1" indent="0">
              <a:buNone/>
            </a:pPr>
            <a:r>
              <a:rPr lang="en-GB" dirty="0"/>
              <a:t>ETC was founded to aid </a:t>
            </a:r>
          </a:p>
          <a:p>
            <a:pPr marL="342900" lvl="1" indent="0">
              <a:buNone/>
            </a:pPr>
            <a:endParaRPr lang="en-GB" i="1" dirty="0"/>
          </a:p>
          <a:p>
            <a:pPr marL="342900" lvl="1" indent="0">
              <a:buNone/>
            </a:pPr>
            <a:r>
              <a:rPr lang="en-GB" i="1" dirty="0"/>
              <a:t>“the joint development of Europe as one tourist area, so that Europe’s trade with other continents, especially with the American continent, may result in the maximum possible gain in foreign exchange. “</a:t>
            </a:r>
          </a:p>
          <a:p>
            <a:pPr marL="342900" lvl="1" indent="0">
              <a:buNone/>
            </a:pPr>
            <a:endParaRPr lang="en-GB" dirty="0"/>
          </a:p>
          <a:p>
            <a:pPr marL="342900" lvl="1" indent="0">
              <a:buNone/>
            </a:pPr>
            <a:endParaRPr lang="en-GB" dirty="0"/>
          </a:p>
          <a:p>
            <a:pPr marL="342900" lvl="1" indent="0">
              <a:buNone/>
            </a:pPr>
            <a:endParaRPr lang="en-GB" dirty="0"/>
          </a:p>
          <a:p>
            <a:pPr marL="342900" lvl="1" indent="0">
              <a:buNone/>
            </a:pPr>
            <a:endParaRPr lang="en-GB" dirty="0"/>
          </a:p>
          <a:p>
            <a:pPr marL="342900" lvl="1" indent="0">
              <a:buNone/>
            </a:pPr>
            <a:endParaRPr lang="en-GB" dirty="0"/>
          </a:p>
          <a:p>
            <a:pPr marL="342900" lvl="1" indent="0">
              <a:buNone/>
            </a:pPr>
            <a:endParaRPr lang="en-GB" dirty="0"/>
          </a:p>
        </p:txBody>
      </p:sp>
      <p:pic>
        <p:nvPicPr>
          <p:cNvPr id="3" name="Picture 2">
            <a:extLst>
              <a:ext uri="{FF2B5EF4-FFF2-40B4-BE49-F238E27FC236}">
                <a16:creationId xmlns:a16="http://schemas.microsoft.com/office/drawing/2014/main" id="{B6E8CDF5-4EA4-78C3-73C9-B870FFC8E938}"/>
              </a:ext>
            </a:extLst>
          </p:cNvPr>
          <p:cNvPicPr>
            <a:picLocks noChangeAspect="1"/>
          </p:cNvPicPr>
          <p:nvPr/>
        </p:nvPicPr>
        <p:blipFill>
          <a:blip r:embed="rId3"/>
          <a:stretch>
            <a:fillRect/>
          </a:stretch>
        </p:blipFill>
        <p:spPr>
          <a:xfrm>
            <a:off x="5445933" y="1021986"/>
            <a:ext cx="3527690" cy="5156185"/>
          </a:xfrm>
          <a:prstGeom prst="rect">
            <a:avLst/>
          </a:prstGeom>
        </p:spPr>
      </p:pic>
    </p:spTree>
    <p:extLst>
      <p:ext uri="{BB962C8B-B14F-4D97-AF65-F5344CB8AC3E}">
        <p14:creationId xmlns:p14="http://schemas.microsoft.com/office/powerpoint/2010/main" val="418954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5577" y="-111773"/>
            <a:ext cx="9146005" cy="6954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err="1">
                <a:ln>
                  <a:noFill/>
                </a:ln>
                <a:solidFill>
                  <a:prstClr val="white"/>
                </a:solidFill>
                <a:effectLst/>
                <a:uLnTx/>
                <a:uFillTx/>
                <a:latin typeface="Lato" panose="020F0502020204030203" pitchFamily="34" charset="77"/>
                <a:ea typeface="+mn-ea"/>
                <a:cs typeface="+mn-cs"/>
              </a:rPr>
              <a:t>www.etoa.org</a:t>
            </a:r>
            <a:endParaRPr kumimoji="0" lang="en-US" altLang="en-US" sz="1400" b="0" i="0" u="none" strike="noStrike" kern="1200" cap="none" spc="0" normalizeH="0" baseline="0" noProof="0">
              <a:ln>
                <a:noFill/>
              </a:ln>
              <a:solidFill>
                <a:prstClr val="white"/>
              </a:solidFill>
              <a:effectLst/>
              <a:uLnTx/>
              <a:uFillTx/>
              <a:latin typeface="Lato" panose="020F0502020204030203" pitchFamily="34" charset="77"/>
              <a:ea typeface="+mn-ea"/>
              <a:cs typeface="+mn-cs"/>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14726" y="-9227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pPr marR="0" lvl="0" algn="l" defTabSz="914400" rtl="0" eaLnBrk="1" fontAlgn="auto" latinLnBrk="0" hangingPunct="1">
              <a:lnSpc>
                <a:spcPct val="100000"/>
              </a:lnSpc>
              <a:spcBef>
                <a:spcPts val="0"/>
              </a:spcBef>
              <a:spcAft>
                <a:spcPts val="0"/>
              </a:spcAft>
              <a:buClrTx/>
              <a:buSzTx/>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C6BCA74-691A-BA87-D481-BC966F1D1FDC}"/>
              </a:ext>
            </a:extLst>
          </p:cNvPr>
          <p:cNvSpPr>
            <a:spLocks noGrp="1"/>
          </p:cNvSpPr>
          <p:nvPr>
            <p:ph type="title"/>
          </p:nvPr>
        </p:nvSpPr>
        <p:spPr/>
        <p:txBody>
          <a:bodyPr>
            <a:normAutofit/>
          </a:bodyPr>
          <a:lstStyle/>
          <a:p>
            <a:r>
              <a:rPr lang="en-GB" sz="4400" b="1" dirty="0">
                <a:solidFill>
                  <a:srgbClr val="FFFF00"/>
                </a:solidFill>
              </a:rPr>
              <a:t>ETOA</a:t>
            </a:r>
            <a:r>
              <a:rPr lang="en-GB" dirty="0">
                <a:solidFill>
                  <a:schemeClr val="bg1"/>
                </a:solidFill>
              </a:rPr>
              <a:t> </a:t>
            </a:r>
            <a:br>
              <a:rPr lang="en-GB" dirty="0"/>
            </a:br>
            <a:endParaRPr lang="en-GB" dirty="0"/>
          </a:p>
        </p:txBody>
      </p:sp>
      <p:sp>
        <p:nvSpPr>
          <p:cNvPr id="6" name="Content Placeholder 5">
            <a:extLst>
              <a:ext uri="{FF2B5EF4-FFF2-40B4-BE49-F238E27FC236}">
                <a16:creationId xmlns:a16="http://schemas.microsoft.com/office/drawing/2014/main" id="{4D6AE908-BF27-8CCD-F427-62BF7699B695}"/>
              </a:ext>
            </a:extLst>
          </p:cNvPr>
          <p:cNvSpPr>
            <a:spLocks noGrp="1"/>
          </p:cNvSpPr>
          <p:nvPr>
            <p:ph idx="1"/>
          </p:nvPr>
        </p:nvSpPr>
        <p:spPr>
          <a:xfrm>
            <a:off x="628650" y="1825625"/>
            <a:ext cx="4812483" cy="4351338"/>
          </a:xfrm>
        </p:spPr>
        <p:txBody>
          <a:bodyPr>
            <a:normAutofit/>
          </a:bodyPr>
          <a:lstStyle/>
          <a:p>
            <a:pPr marL="342900" lvl="1" indent="0">
              <a:buNone/>
            </a:pPr>
            <a:endParaRPr lang="en-GB" dirty="0"/>
          </a:p>
          <a:p>
            <a:pPr marL="342900" lvl="1" indent="0">
              <a:buNone/>
            </a:pPr>
            <a:r>
              <a:rPr lang="en-GB" dirty="0"/>
              <a:t>Founded by operators who sold Europe</a:t>
            </a:r>
          </a:p>
          <a:p>
            <a:pPr marL="342900" lvl="1" indent="0">
              <a:buNone/>
            </a:pPr>
            <a:endParaRPr lang="en-GB" dirty="0"/>
          </a:p>
          <a:p>
            <a:pPr marL="342900" lvl="1" indent="0">
              <a:buNone/>
            </a:pPr>
            <a:r>
              <a:rPr lang="en-GB" dirty="0"/>
              <a:t>Europe – as a product </a:t>
            </a:r>
          </a:p>
          <a:p>
            <a:pPr marL="342900" lvl="1" indent="0">
              <a:buNone/>
            </a:pPr>
            <a:r>
              <a:rPr lang="en-GB" dirty="0"/>
              <a:t>	has a long history</a:t>
            </a:r>
          </a:p>
          <a:p>
            <a:pPr marL="342900" lvl="1" indent="0">
              <a:buNone/>
            </a:pPr>
            <a:r>
              <a:rPr lang="en-GB" dirty="0"/>
              <a:t>	big present</a:t>
            </a:r>
          </a:p>
          <a:p>
            <a:pPr marL="342900" lvl="1" indent="0">
              <a:buNone/>
            </a:pPr>
            <a:endParaRPr lang="en-GB" dirty="0"/>
          </a:p>
          <a:p>
            <a:pPr marL="342900" lvl="1" indent="0">
              <a:buNone/>
            </a:pPr>
            <a:r>
              <a:rPr lang="en-GB" dirty="0"/>
              <a:t>G2 reported that outbound group traffic from </a:t>
            </a:r>
          </a:p>
          <a:p>
            <a:pPr marL="342900" lvl="1" indent="0">
              <a:buNone/>
            </a:pPr>
            <a:r>
              <a:rPr lang="en-GB" dirty="0"/>
              <a:t>	Indonesia was 95% multi country</a:t>
            </a:r>
          </a:p>
          <a:p>
            <a:pPr marL="342900" lvl="1" indent="0">
              <a:buNone/>
            </a:pPr>
            <a:r>
              <a:rPr lang="en-GB" dirty="0"/>
              <a:t>	Thailand was 70% multi country. </a:t>
            </a:r>
          </a:p>
          <a:p>
            <a:pPr marL="342900" lvl="1" indent="0">
              <a:buNone/>
            </a:pPr>
            <a:r>
              <a:rPr lang="en-GB" dirty="0"/>
              <a:t>	South Korea around 60% multi-country. </a:t>
            </a:r>
          </a:p>
          <a:p>
            <a:pPr marL="342900" lvl="1" indent="0">
              <a:buNone/>
            </a:pPr>
            <a:endParaRPr lang="en-GB" dirty="0"/>
          </a:p>
          <a:p>
            <a:pPr marL="342900" lvl="1" indent="0">
              <a:buNone/>
            </a:pPr>
            <a:r>
              <a:rPr lang="en-GB" dirty="0"/>
              <a:t>Enormously helped by the Schengen Visa</a:t>
            </a:r>
          </a:p>
          <a:p>
            <a:pPr marL="342900" lvl="1" indent="0">
              <a:buNone/>
            </a:pPr>
            <a:endParaRPr lang="en-GB" dirty="0"/>
          </a:p>
          <a:p>
            <a:pPr marL="342900" lvl="1" indent="0">
              <a:buNone/>
            </a:pPr>
            <a:endParaRPr lang="en-GB" dirty="0"/>
          </a:p>
          <a:p>
            <a:pPr marL="342900" lvl="1" indent="0">
              <a:buNone/>
            </a:pPr>
            <a:endParaRPr lang="en-GB" dirty="0"/>
          </a:p>
          <a:p>
            <a:pPr marL="342900" lvl="1" indent="0">
              <a:buNone/>
            </a:pPr>
            <a:endParaRPr lang="en-GB" dirty="0"/>
          </a:p>
          <a:p>
            <a:pPr marL="342900" lvl="1" indent="0">
              <a:buNone/>
            </a:pPr>
            <a:endParaRPr lang="en-GB" dirty="0"/>
          </a:p>
          <a:p>
            <a:pPr marL="342900" lvl="1" indent="0">
              <a:buNone/>
            </a:pPr>
            <a:endParaRPr lang="en-GB" dirty="0"/>
          </a:p>
          <a:p>
            <a:pPr marL="342900" lvl="1" indent="0">
              <a:buNone/>
            </a:pPr>
            <a:endParaRPr lang="en-GB" dirty="0"/>
          </a:p>
        </p:txBody>
      </p:sp>
      <p:pic>
        <p:nvPicPr>
          <p:cNvPr id="2" name="Picture 1">
            <a:extLst>
              <a:ext uri="{FF2B5EF4-FFF2-40B4-BE49-F238E27FC236}">
                <a16:creationId xmlns:a16="http://schemas.microsoft.com/office/drawing/2014/main" id="{25CAFC7C-AF70-2DC6-10E9-99EEC92D9620}"/>
              </a:ext>
            </a:extLst>
          </p:cNvPr>
          <p:cNvPicPr>
            <a:picLocks noChangeAspect="1"/>
          </p:cNvPicPr>
          <p:nvPr/>
        </p:nvPicPr>
        <p:blipFill rotWithShape="1">
          <a:blip r:embed="rId3"/>
          <a:srcRect l="21454" t="-2401" r="10506" b="2401"/>
          <a:stretch/>
        </p:blipFill>
        <p:spPr>
          <a:xfrm>
            <a:off x="6034847" y="1524000"/>
            <a:ext cx="2357716" cy="4469394"/>
          </a:xfrm>
          <a:prstGeom prst="rect">
            <a:avLst/>
          </a:prstGeom>
        </p:spPr>
      </p:pic>
    </p:spTree>
    <p:extLst>
      <p:ext uri="{BB962C8B-B14F-4D97-AF65-F5344CB8AC3E}">
        <p14:creationId xmlns:p14="http://schemas.microsoft.com/office/powerpoint/2010/main" val="12624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5577" y="-111773"/>
            <a:ext cx="9146005" cy="6954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err="1">
                <a:ln>
                  <a:noFill/>
                </a:ln>
                <a:solidFill>
                  <a:prstClr val="white"/>
                </a:solidFill>
                <a:effectLst/>
                <a:uLnTx/>
                <a:uFillTx/>
                <a:latin typeface="Lato" panose="020F0502020204030203" pitchFamily="34" charset="77"/>
                <a:ea typeface="+mn-ea"/>
                <a:cs typeface="+mn-cs"/>
              </a:rPr>
              <a:t>www.etoa.org</a:t>
            </a:r>
            <a:endParaRPr kumimoji="0" lang="en-US" altLang="en-US" sz="1400" b="0" i="0" u="none" strike="noStrike" kern="1200" cap="none" spc="0" normalizeH="0" baseline="0" noProof="0">
              <a:ln>
                <a:noFill/>
              </a:ln>
              <a:solidFill>
                <a:prstClr val="white"/>
              </a:solidFill>
              <a:effectLst/>
              <a:uLnTx/>
              <a:uFillTx/>
              <a:latin typeface="Lato" panose="020F0502020204030203" pitchFamily="34" charset="77"/>
              <a:ea typeface="+mn-ea"/>
              <a:cs typeface="+mn-cs"/>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14726" y="-9227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pPr marR="0" lvl="0" algn="l" defTabSz="914400" rtl="0" eaLnBrk="1" fontAlgn="auto" latinLnBrk="0" hangingPunct="1">
              <a:lnSpc>
                <a:spcPct val="100000"/>
              </a:lnSpc>
              <a:spcBef>
                <a:spcPts val="0"/>
              </a:spcBef>
              <a:spcAft>
                <a:spcPts val="0"/>
              </a:spcAft>
              <a:buClrTx/>
              <a:buSzTx/>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C6BCA74-691A-BA87-D481-BC966F1D1FDC}"/>
              </a:ext>
            </a:extLst>
          </p:cNvPr>
          <p:cNvSpPr>
            <a:spLocks noGrp="1"/>
          </p:cNvSpPr>
          <p:nvPr>
            <p:ph type="title"/>
          </p:nvPr>
        </p:nvSpPr>
        <p:spPr/>
        <p:txBody>
          <a:bodyPr>
            <a:normAutofit/>
          </a:bodyPr>
          <a:lstStyle/>
          <a:p>
            <a:r>
              <a:rPr lang="en-GB" sz="4400" b="1" dirty="0">
                <a:solidFill>
                  <a:srgbClr val="FFFF00"/>
                </a:solidFill>
              </a:rPr>
              <a:t>Number of countries </a:t>
            </a:r>
            <a:br>
              <a:rPr lang="en-GB" dirty="0"/>
            </a:br>
            <a:endParaRPr lang="en-GB" dirty="0"/>
          </a:p>
        </p:txBody>
      </p:sp>
      <p:sp>
        <p:nvSpPr>
          <p:cNvPr id="6" name="Content Placeholder 5">
            <a:extLst>
              <a:ext uri="{FF2B5EF4-FFF2-40B4-BE49-F238E27FC236}">
                <a16:creationId xmlns:a16="http://schemas.microsoft.com/office/drawing/2014/main" id="{4D6AE908-BF27-8CCD-F427-62BF7699B695}"/>
              </a:ext>
            </a:extLst>
          </p:cNvPr>
          <p:cNvSpPr>
            <a:spLocks noGrp="1"/>
          </p:cNvSpPr>
          <p:nvPr>
            <p:ph idx="1"/>
          </p:nvPr>
        </p:nvSpPr>
        <p:spPr>
          <a:xfrm>
            <a:off x="193537" y="1843947"/>
            <a:ext cx="4812483" cy="4351338"/>
          </a:xfrm>
        </p:spPr>
        <p:txBody>
          <a:bodyPr>
            <a:normAutofit/>
          </a:bodyPr>
          <a:lstStyle/>
          <a:p>
            <a:pPr marL="342900" lvl="1" indent="0">
              <a:buNone/>
            </a:pPr>
            <a:endParaRPr lang="en-GB" dirty="0"/>
          </a:p>
          <a:p>
            <a:pPr marL="342900" lvl="1" indent="0">
              <a:buNone/>
            </a:pPr>
            <a:r>
              <a:rPr lang="en-GB" dirty="0"/>
              <a:t>Estimates of the average visitor</a:t>
            </a:r>
          </a:p>
          <a:p>
            <a:pPr marL="342900" lvl="1" indent="0">
              <a:buNone/>
            </a:pPr>
            <a:r>
              <a:rPr lang="en-GB" dirty="0"/>
              <a:t>	US – 2.3 countries </a:t>
            </a:r>
          </a:p>
          <a:p>
            <a:pPr marL="342900" lvl="1" indent="0">
              <a:buNone/>
            </a:pPr>
            <a:r>
              <a:rPr lang="en-GB" dirty="0"/>
              <a:t>	Japan	- 1.9 countries</a:t>
            </a:r>
          </a:p>
          <a:p>
            <a:pPr marL="342900" lvl="1" indent="0">
              <a:buNone/>
            </a:pPr>
            <a:r>
              <a:rPr lang="en-GB" dirty="0"/>
              <a:t>	China – 2.2 countries</a:t>
            </a:r>
          </a:p>
          <a:p>
            <a:pPr marL="342900" lvl="1" indent="0">
              <a:buNone/>
            </a:pPr>
            <a:endParaRPr lang="en-GB" dirty="0"/>
          </a:p>
          <a:p>
            <a:pPr marL="342900" lvl="1" indent="0">
              <a:buNone/>
            </a:pPr>
            <a:r>
              <a:rPr lang="en-GB" dirty="0"/>
              <a:t>For </a:t>
            </a:r>
            <a:r>
              <a:rPr lang="en-GB" b="1" dirty="0"/>
              <a:t>first time visitors</a:t>
            </a:r>
            <a:r>
              <a:rPr lang="en-GB" dirty="0"/>
              <a:t> the proportion will be higher </a:t>
            </a:r>
          </a:p>
          <a:p>
            <a:pPr marL="342900" lvl="1" indent="0">
              <a:buNone/>
            </a:pPr>
            <a:r>
              <a:rPr lang="en-GB" dirty="0"/>
              <a:t>	These are precisely those that we want to attract</a:t>
            </a:r>
          </a:p>
          <a:p>
            <a:pPr marL="342900" lvl="1" indent="0">
              <a:buNone/>
            </a:pPr>
            <a:endParaRPr lang="en-GB" dirty="0"/>
          </a:p>
          <a:p>
            <a:pPr marL="342900" lvl="1" indent="0">
              <a:buNone/>
            </a:pPr>
            <a:endParaRPr lang="en-GB" dirty="0"/>
          </a:p>
          <a:p>
            <a:pPr marL="342900" lvl="1" indent="0">
              <a:buNone/>
            </a:pPr>
            <a:endParaRPr lang="en-GB" dirty="0"/>
          </a:p>
        </p:txBody>
      </p:sp>
      <p:pic>
        <p:nvPicPr>
          <p:cNvPr id="2" name="Picture 1">
            <a:extLst>
              <a:ext uri="{FF2B5EF4-FFF2-40B4-BE49-F238E27FC236}">
                <a16:creationId xmlns:a16="http://schemas.microsoft.com/office/drawing/2014/main" id="{5B878AB8-516B-925C-C39A-D3A9CD9C40FA}"/>
              </a:ext>
            </a:extLst>
          </p:cNvPr>
          <p:cNvPicPr>
            <a:picLocks noChangeAspect="1"/>
          </p:cNvPicPr>
          <p:nvPr/>
        </p:nvPicPr>
        <p:blipFill>
          <a:blip r:embed="rId3"/>
          <a:stretch>
            <a:fillRect/>
          </a:stretch>
        </p:blipFill>
        <p:spPr>
          <a:xfrm>
            <a:off x="5253476" y="1843947"/>
            <a:ext cx="3905250" cy="3590925"/>
          </a:xfrm>
          <a:prstGeom prst="rect">
            <a:avLst/>
          </a:prstGeom>
        </p:spPr>
      </p:pic>
    </p:spTree>
    <p:extLst>
      <p:ext uri="{BB962C8B-B14F-4D97-AF65-F5344CB8AC3E}">
        <p14:creationId xmlns:p14="http://schemas.microsoft.com/office/powerpoint/2010/main" val="113364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SITFLANDERS">
  <a:themeElements>
    <a:clrScheme name="Toerisme Vlaanderen">
      <a:dk1>
        <a:sysClr val="windowText" lastClr="000000"/>
      </a:dk1>
      <a:lt1>
        <a:sysClr val="window" lastClr="FFFFFF"/>
      </a:lt1>
      <a:dk2>
        <a:srgbClr val="3C3D3C"/>
      </a:dk2>
      <a:lt2>
        <a:srgbClr val="E7E6E6"/>
      </a:lt2>
      <a:accent1>
        <a:srgbClr val="FFEB00"/>
      </a:accent1>
      <a:accent2>
        <a:srgbClr val="F0D70F"/>
      </a:accent2>
      <a:accent3>
        <a:srgbClr val="6FBC85"/>
      </a:accent3>
      <a:accent4>
        <a:srgbClr val="61BDEB"/>
      </a:accent4>
      <a:accent5>
        <a:srgbClr val="F5A9AC"/>
      </a:accent5>
      <a:accent6>
        <a:srgbClr val="A6587F"/>
      </a:accent6>
      <a:hlink>
        <a:srgbClr val="4472C4"/>
      </a:hlink>
      <a:folHlink>
        <a:srgbClr val="C490AA"/>
      </a:folHlink>
    </a:clrScheme>
    <a:fontScheme name="Toerisme Vlaanderen">
      <a:majorFont>
        <a:latin typeface="Flanders Art Serif Medium"/>
        <a:ea typeface=""/>
        <a:cs typeface=""/>
      </a:majorFont>
      <a:minorFont>
        <a:latin typeface="Flanders Art Sans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E741D17F9F374680A8FB906A508BEA" ma:contentTypeVersion="15" ma:contentTypeDescription="Create a new document." ma:contentTypeScope="" ma:versionID="398a0450b322e98bd3351ab66a779092">
  <xsd:schema xmlns:xsd="http://www.w3.org/2001/XMLSchema" xmlns:xs="http://www.w3.org/2001/XMLSchema" xmlns:p="http://schemas.microsoft.com/office/2006/metadata/properties" xmlns:ns3="9b55e52c-c7b5-4f7b-8490-07bc97202b89" xmlns:ns4="c26e3189-7aeb-44e6-95da-d958687a9b5f" targetNamespace="http://schemas.microsoft.com/office/2006/metadata/properties" ma:root="true" ma:fieldsID="04b903f8a8364e3931d184ec906d0f32" ns3:_="" ns4:_="">
    <xsd:import namespace="9b55e52c-c7b5-4f7b-8490-07bc97202b89"/>
    <xsd:import namespace="c26e3189-7aeb-44e6-95da-d958687a9b5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5e52c-c7b5-4f7b-8490-07bc97202b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6e3189-7aeb-44e6-95da-d958687a9b5f"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b55e52c-c7b5-4f7b-8490-07bc97202b8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4C058F-6F6F-412F-BF68-212421B0D7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55e52c-c7b5-4f7b-8490-07bc97202b89"/>
    <ds:schemaRef ds:uri="c26e3189-7aeb-44e6-95da-d958687a9b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A3AC60-F17A-4782-A5FE-10D549F4CE25}">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c26e3189-7aeb-44e6-95da-d958687a9b5f"/>
    <ds:schemaRef ds:uri="http://schemas.microsoft.com/office/infopath/2007/PartnerControls"/>
    <ds:schemaRef ds:uri="9b55e52c-c7b5-4f7b-8490-07bc97202b89"/>
    <ds:schemaRef ds:uri="http://www.w3.org/XML/1998/namespace"/>
    <ds:schemaRef ds:uri="http://purl.org/dc/dcmitype/"/>
  </ds:schemaRefs>
</ds:datastoreItem>
</file>

<file path=customXml/itemProps3.xml><?xml version="1.0" encoding="utf-8"?>
<ds:datastoreItem xmlns:ds="http://schemas.openxmlformats.org/officeDocument/2006/customXml" ds:itemID="{7EF1A545-358D-46F5-B887-9FAE3540D1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5436</TotalTime>
  <Words>499</Words>
  <Application>Microsoft Office PowerPoint</Application>
  <PresentationFormat>On-screen Show (4:3)</PresentationFormat>
  <Paragraphs>113</Paragraphs>
  <Slides>11</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Calibri</vt:lpstr>
      <vt:lpstr>Calibri Light</vt:lpstr>
      <vt:lpstr>Flanders Art Sans Light</vt:lpstr>
      <vt:lpstr>Flanders Art Sans Medium</vt:lpstr>
      <vt:lpstr>Flanders Art Serif Medium</vt:lpstr>
      <vt:lpstr>FlandersArtSans-Medium</vt:lpstr>
      <vt:lpstr>FlandersArtSans-Regular</vt:lpstr>
      <vt:lpstr>Lato</vt:lpstr>
      <vt:lpstr>Office Theme</vt:lpstr>
      <vt:lpstr>VISITFLANDERS</vt:lpstr>
      <vt:lpstr>PowerPoint Presentation</vt:lpstr>
      <vt:lpstr>ROW </vt:lpstr>
      <vt:lpstr>“Europe” is a destination</vt:lpstr>
      <vt:lpstr>“Europe” has global reach</vt:lpstr>
      <vt:lpstr>Melting Pot</vt:lpstr>
      <vt:lpstr>Europe – Unique appeal </vt:lpstr>
      <vt:lpstr>European Travel Commission </vt:lpstr>
      <vt:lpstr>ETOA  </vt:lpstr>
      <vt:lpstr>Number of countries  </vt:lpstr>
      <vt:lpstr>Long-haul traveller expenditure</vt:lpstr>
      <vt:lpstr>Spending Power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Hilmius</dc:creator>
  <cp:lastModifiedBy>Tom Jenkins</cp:lastModifiedBy>
  <cp:revision>9</cp:revision>
  <dcterms:created xsi:type="dcterms:W3CDTF">2016-02-07T06:48:54Z</dcterms:created>
  <dcterms:modified xsi:type="dcterms:W3CDTF">2023-07-10T13:46:41Z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0x010100D7E741D17F9F374680A8FB906A508BEA</vt:lpwstr>
  </property>
  <property fmtid="{D5CDD505-2E9C-101B-9397-08002B2CF9AE}" pid="3" name="MediaServiceImageTags">
    <vt:lpwstr/>
  </property>
</Properties>
</file>