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Lst>
  <p:notesMasterIdLst>
    <p:notesMasterId r:id="rId48"/>
  </p:notesMasterIdLst>
  <p:handoutMasterIdLst>
    <p:handoutMasterId r:id="rId49"/>
  </p:handoutMasterIdLst>
  <p:sldIdLst>
    <p:sldId id="256" r:id="rId5"/>
    <p:sldId id="261" r:id="rId6"/>
    <p:sldId id="358" r:id="rId7"/>
    <p:sldId id="317" r:id="rId8"/>
    <p:sldId id="367" r:id="rId9"/>
    <p:sldId id="369" r:id="rId10"/>
    <p:sldId id="364" r:id="rId11"/>
    <p:sldId id="373" r:id="rId12"/>
    <p:sldId id="374" r:id="rId13"/>
    <p:sldId id="372" r:id="rId14"/>
    <p:sldId id="322" r:id="rId15"/>
    <p:sldId id="335" r:id="rId16"/>
    <p:sldId id="334" r:id="rId17"/>
    <p:sldId id="337" r:id="rId18"/>
    <p:sldId id="338" r:id="rId19"/>
    <p:sldId id="336" r:id="rId20"/>
    <p:sldId id="339" r:id="rId21"/>
    <p:sldId id="340" r:id="rId22"/>
    <p:sldId id="330" r:id="rId23"/>
    <p:sldId id="331" r:id="rId24"/>
    <p:sldId id="327" r:id="rId25"/>
    <p:sldId id="342" r:id="rId26"/>
    <p:sldId id="341" r:id="rId27"/>
    <p:sldId id="332" r:id="rId28"/>
    <p:sldId id="356" r:id="rId29"/>
    <p:sldId id="370" r:id="rId30"/>
    <p:sldId id="319" r:id="rId31"/>
    <p:sldId id="365" r:id="rId32"/>
    <p:sldId id="366" r:id="rId33"/>
    <p:sldId id="359" r:id="rId34"/>
    <p:sldId id="320" r:id="rId35"/>
    <p:sldId id="316" r:id="rId36"/>
    <p:sldId id="310" r:id="rId37"/>
    <p:sldId id="379" r:id="rId38"/>
    <p:sldId id="377" r:id="rId39"/>
    <p:sldId id="378" r:id="rId40"/>
    <p:sldId id="380" r:id="rId41"/>
    <p:sldId id="360" r:id="rId42"/>
    <p:sldId id="321" r:id="rId43"/>
    <p:sldId id="361" r:id="rId44"/>
    <p:sldId id="362" r:id="rId45"/>
    <p:sldId id="363" r:id="rId46"/>
    <p:sldId id="37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7" userDrawn="1">
          <p15:clr>
            <a:srgbClr val="A4A3A4"/>
          </p15:clr>
        </p15:guide>
        <p15:guide id="2" pos="9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A63"/>
    <a:srgbClr val="456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4147B-A989-45B9-85B4-D1A3CEC595BC}" v="647" dt="2022-11-03T10:33:14.585"/>
    <p1510:client id="{806D2C71-22EB-8490-453C-D47831E52F88}" v="2" dt="2022-11-02T12:18:54.359"/>
    <p1510:client id="{B5C50766-BDC2-B27D-1484-B74EAFD338C0}" v="1057" dt="2022-11-02T23:34:14.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94660"/>
  </p:normalViewPr>
  <p:slideViewPr>
    <p:cSldViewPr snapToGrid="0">
      <p:cViewPr varScale="1">
        <p:scale>
          <a:sx n="104" d="100"/>
          <a:sy n="104" d="100"/>
        </p:scale>
        <p:origin x="1644" y="108"/>
      </p:cViewPr>
      <p:guideLst>
        <p:guide orient="horz" pos="3407"/>
        <p:guide pos="90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ran Wiltshire" userId="d41d1e63-b4f3-4e60-8a3b-6c49a0baaa11" providerId="ADAL" clId="{12D86E2B-C079-43D1-A663-CDE53F2C81F6}"/>
    <pc:docChg chg="undo custSel addSld delSld modSld sldOrd">
      <pc:chgData name="Arran Wiltshire" userId="d41d1e63-b4f3-4e60-8a3b-6c49a0baaa11" providerId="ADAL" clId="{12D86E2B-C079-43D1-A663-CDE53F2C81F6}" dt="2022-10-18T17:16:49.527" v="343" actId="12"/>
      <pc:docMkLst>
        <pc:docMk/>
      </pc:docMkLst>
      <pc:sldChg chg="modSp">
        <pc:chgData name="Arran Wiltshire" userId="d41d1e63-b4f3-4e60-8a3b-6c49a0baaa11" providerId="ADAL" clId="{12D86E2B-C079-43D1-A663-CDE53F2C81F6}" dt="2022-10-18T17:03:11.792" v="27" actId="20577"/>
        <pc:sldMkLst>
          <pc:docMk/>
          <pc:sldMk cId="885283371" sldId="256"/>
        </pc:sldMkLst>
        <pc:spChg chg="mod">
          <ac:chgData name="Arran Wiltshire" userId="d41d1e63-b4f3-4e60-8a3b-6c49a0baaa11" providerId="ADAL" clId="{12D86E2B-C079-43D1-A663-CDE53F2C81F6}" dt="2022-10-18T17:03:11.792" v="27" actId="20577"/>
          <ac:spMkLst>
            <pc:docMk/>
            <pc:sldMk cId="885283371" sldId="256"/>
            <ac:spMk id="34" creationId="{69F1476C-A025-184C-BC89-905D9A3FFBEE}"/>
          </ac:spMkLst>
        </pc:spChg>
      </pc:sldChg>
      <pc:sldChg chg="modSp mod ord">
        <pc:chgData name="Arran Wiltshire" userId="d41d1e63-b4f3-4e60-8a3b-6c49a0baaa11" providerId="ADAL" clId="{12D86E2B-C079-43D1-A663-CDE53F2C81F6}" dt="2022-10-18T17:12:35.522" v="303"/>
        <pc:sldMkLst>
          <pc:docMk/>
          <pc:sldMk cId="2179110202" sldId="261"/>
        </pc:sldMkLst>
        <pc:spChg chg="mod">
          <ac:chgData name="Arran Wiltshire" userId="d41d1e63-b4f3-4e60-8a3b-6c49a0baaa11" providerId="ADAL" clId="{12D86E2B-C079-43D1-A663-CDE53F2C81F6}" dt="2022-10-18T17:03:32.124" v="54" actId="14100"/>
          <ac:spMkLst>
            <pc:docMk/>
            <pc:sldMk cId="2179110202" sldId="261"/>
            <ac:spMk id="10" creationId="{00000000-0000-0000-0000-000000000000}"/>
          </ac:spMkLst>
        </pc:spChg>
        <pc:spChg chg="mod">
          <ac:chgData name="Arran Wiltshire" userId="d41d1e63-b4f3-4e60-8a3b-6c49a0baaa11" providerId="ADAL" clId="{12D86E2B-C079-43D1-A663-CDE53F2C81F6}" dt="2022-10-18T17:03:44.444" v="89" actId="20577"/>
          <ac:spMkLst>
            <pc:docMk/>
            <pc:sldMk cId="2179110202" sldId="261"/>
            <ac:spMk id="33" creationId="{46373836-7708-A543-90CF-B01D8665F5DE}"/>
          </ac:spMkLst>
        </pc:spChg>
      </pc:sldChg>
      <pc:sldChg chg="addSp delSp modSp mod ord">
        <pc:chgData name="Arran Wiltshire" userId="d41d1e63-b4f3-4e60-8a3b-6c49a0baaa11" providerId="ADAL" clId="{12D86E2B-C079-43D1-A663-CDE53F2C81F6}" dt="2022-10-18T17:14:52.356" v="333" actId="313"/>
        <pc:sldMkLst>
          <pc:docMk/>
          <pc:sldMk cId="564281164" sldId="307"/>
        </pc:sldMkLst>
        <pc:spChg chg="add mod">
          <ac:chgData name="Arran Wiltshire" userId="d41d1e63-b4f3-4e60-8a3b-6c49a0baaa11" providerId="ADAL" clId="{12D86E2B-C079-43D1-A663-CDE53F2C81F6}" dt="2022-10-18T17:14:52.356" v="333" actId="313"/>
          <ac:spMkLst>
            <pc:docMk/>
            <pc:sldMk cId="564281164" sldId="307"/>
            <ac:spMk id="2" creationId="{BD395AFE-8A0B-75EE-850A-8E07565EBCA0}"/>
          </ac:spMkLst>
        </pc:spChg>
        <pc:spChg chg="del mod">
          <ac:chgData name="Arran Wiltshire" userId="d41d1e63-b4f3-4e60-8a3b-6c49a0baaa11" providerId="ADAL" clId="{12D86E2B-C079-43D1-A663-CDE53F2C81F6}" dt="2022-10-18T17:06:19.309" v="170" actId="478"/>
          <ac:spMkLst>
            <pc:docMk/>
            <pc:sldMk cId="564281164" sldId="307"/>
            <ac:spMk id="24" creationId="{69E3FD21-7B3D-5044-9508-D6E652349397}"/>
          </ac:spMkLst>
        </pc:spChg>
        <pc:spChg chg="mod">
          <ac:chgData name="Arran Wiltshire" userId="d41d1e63-b4f3-4e60-8a3b-6c49a0baaa11" providerId="ADAL" clId="{12D86E2B-C079-43D1-A663-CDE53F2C81F6}" dt="2022-10-18T17:06:31.334" v="179" actId="20577"/>
          <ac:spMkLst>
            <pc:docMk/>
            <pc:sldMk cId="564281164" sldId="307"/>
            <ac:spMk id="30" creationId="{202EE0C9-4732-8E41-8253-B8D576BC0E6A}"/>
          </ac:spMkLst>
        </pc:spChg>
      </pc:sldChg>
      <pc:sldChg chg="del">
        <pc:chgData name="Arran Wiltshire" userId="d41d1e63-b4f3-4e60-8a3b-6c49a0baaa11" providerId="ADAL" clId="{12D86E2B-C079-43D1-A663-CDE53F2C81F6}" dt="2022-10-18T17:12:14.523" v="296" actId="2696"/>
        <pc:sldMkLst>
          <pc:docMk/>
          <pc:sldMk cId="1025320971" sldId="308"/>
        </pc:sldMkLst>
      </pc:sldChg>
      <pc:sldChg chg="modSp add mod modAnim">
        <pc:chgData name="Arran Wiltshire" userId="d41d1e63-b4f3-4e60-8a3b-6c49a0baaa11" providerId="ADAL" clId="{12D86E2B-C079-43D1-A663-CDE53F2C81F6}" dt="2022-10-18T17:13:12.028" v="316" actId="1076"/>
        <pc:sldMkLst>
          <pc:docMk/>
          <pc:sldMk cId="2881611802" sldId="317"/>
        </pc:sldMkLst>
        <pc:spChg chg="mod">
          <ac:chgData name="Arran Wiltshire" userId="d41d1e63-b4f3-4e60-8a3b-6c49a0baaa11" providerId="ADAL" clId="{12D86E2B-C079-43D1-A663-CDE53F2C81F6}" dt="2022-10-18T17:12:46.444" v="310" actId="20577"/>
          <ac:spMkLst>
            <pc:docMk/>
            <pc:sldMk cId="2881611802" sldId="317"/>
            <ac:spMk id="10" creationId="{00000000-0000-0000-0000-000000000000}"/>
          </ac:spMkLst>
        </pc:spChg>
        <pc:spChg chg="mod">
          <ac:chgData name="Arran Wiltshire" userId="d41d1e63-b4f3-4e60-8a3b-6c49a0baaa11" providerId="ADAL" clId="{12D86E2B-C079-43D1-A663-CDE53F2C81F6}" dt="2022-10-18T17:13:12.028" v="316" actId="1076"/>
          <ac:spMkLst>
            <pc:docMk/>
            <pc:sldMk cId="2881611802" sldId="317"/>
            <ac:spMk id="33" creationId="{46373836-7708-A543-90CF-B01D8665F5DE}"/>
          </ac:spMkLst>
        </pc:spChg>
      </pc:sldChg>
      <pc:sldChg chg="modSp add mod modAnim">
        <pc:chgData name="Arran Wiltshire" userId="d41d1e63-b4f3-4e60-8a3b-6c49a0baaa11" providerId="ADAL" clId="{12D86E2B-C079-43D1-A663-CDE53F2C81F6}" dt="2022-10-18T17:13:59.142" v="325" actId="12"/>
        <pc:sldMkLst>
          <pc:docMk/>
          <pc:sldMk cId="1991789512" sldId="318"/>
        </pc:sldMkLst>
        <pc:spChg chg="mod">
          <ac:chgData name="Arran Wiltshire" userId="d41d1e63-b4f3-4e60-8a3b-6c49a0baaa11" providerId="ADAL" clId="{12D86E2B-C079-43D1-A663-CDE53F2C81F6}" dt="2022-10-18T17:13:52.388" v="324" actId="404"/>
          <ac:spMkLst>
            <pc:docMk/>
            <pc:sldMk cId="1991789512" sldId="318"/>
            <ac:spMk id="10" creationId="{00000000-0000-0000-0000-000000000000}"/>
          </ac:spMkLst>
        </pc:spChg>
        <pc:spChg chg="mod">
          <ac:chgData name="Arran Wiltshire" userId="d41d1e63-b4f3-4e60-8a3b-6c49a0baaa11" providerId="ADAL" clId="{12D86E2B-C079-43D1-A663-CDE53F2C81F6}" dt="2022-10-18T17:13:59.142" v="325" actId="12"/>
          <ac:spMkLst>
            <pc:docMk/>
            <pc:sldMk cId="1991789512" sldId="318"/>
            <ac:spMk id="33" creationId="{46373836-7708-A543-90CF-B01D8665F5DE}"/>
          </ac:spMkLst>
        </pc:spChg>
      </pc:sldChg>
      <pc:sldChg chg="modSp add mod modAnim">
        <pc:chgData name="Arran Wiltshire" userId="d41d1e63-b4f3-4e60-8a3b-6c49a0baaa11" providerId="ADAL" clId="{12D86E2B-C079-43D1-A663-CDE53F2C81F6}" dt="2022-10-18T17:14:47.067" v="332" actId="313"/>
        <pc:sldMkLst>
          <pc:docMk/>
          <pc:sldMk cId="1674502226" sldId="319"/>
        </pc:sldMkLst>
        <pc:spChg chg="mod">
          <ac:chgData name="Arran Wiltshire" userId="d41d1e63-b4f3-4e60-8a3b-6c49a0baaa11" providerId="ADAL" clId="{12D86E2B-C079-43D1-A663-CDE53F2C81F6}" dt="2022-10-18T17:14:17.225" v="326"/>
          <ac:spMkLst>
            <pc:docMk/>
            <pc:sldMk cId="1674502226" sldId="319"/>
            <ac:spMk id="10" creationId="{00000000-0000-0000-0000-000000000000}"/>
          </ac:spMkLst>
        </pc:spChg>
        <pc:spChg chg="mod">
          <ac:chgData name="Arran Wiltshire" userId="d41d1e63-b4f3-4e60-8a3b-6c49a0baaa11" providerId="ADAL" clId="{12D86E2B-C079-43D1-A663-CDE53F2C81F6}" dt="2022-10-18T17:14:35.558" v="329" actId="1076"/>
          <ac:spMkLst>
            <pc:docMk/>
            <pc:sldMk cId="1674502226" sldId="319"/>
            <ac:spMk id="30" creationId="{8D486310-9535-FE48-B3AE-B6411ABDA2FB}"/>
          </ac:spMkLst>
        </pc:spChg>
        <pc:spChg chg="mod">
          <ac:chgData name="Arran Wiltshire" userId="d41d1e63-b4f3-4e60-8a3b-6c49a0baaa11" providerId="ADAL" clId="{12D86E2B-C079-43D1-A663-CDE53F2C81F6}" dt="2022-10-18T17:14:47.067" v="332" actId="313"/>
          <ac:spMkLst>
            <pc:docMk/>
            <pc:sldMk cId="1674502226" sldId="319"/>
            <ac:spMk id="33" creationId="{46373836-7708-A543-90CF-B01D8665F5DE}"/>
          </ac:spMkLst>
        </pc:spChg>
      </pc:sldChg>
      <pc:sldChg chg="modSp add mod modAnim">
        <pc:chgData name="Arran Wiltshire" userId="d41d1e63-b4f3-4e60-8a3b-6c49a0baaa11" providerId="ADAL" clId="{12D86E2B-C079-43D1-A663-CDE53F2C81F6}" dt="2022-10-18T17:16:16.122" v="337"/>
        <pc:sldMkLst>
          <pc:docMk/>
          <pc:sldMk cId="383867538" sldId="320"/>
        </pc:sldMkLst>
        <pc:spChg chg="mod">
          <ac:chgData name="Arran Wiltshire" userId="d41d1e63-b4f3-4e60-8a3b-6c49a0baaa11" providerId="ADAL" clId="{12D86E2B-C079-43D1-A663-CDE53F2C81F6}" dt="2022-10-18T17:16:16.122" v="337"/>
          <ac:spMkLst>
            <pc:docMk/>
            <pc:sldMk cId="383867538" sldId="320"/>
            <ac:spMk id="10" creationId="{00000000-0000-0000-0000-000000000000}"/>
          </ac:spMkLst>
        </pc:spChg>
        <pc:spChg chg="mod">
          <ac:chgData name="Arran Wiltshire" userId="d41d1e63-b4f3-4e60-8a3b-6c49a0baaa11" providerId="ADAL" clId="{12D86E2B-C079-43D1-A663-CDE53F2C81F6}" dt="2022-10-18T17:16:13.725" v="336" actId="21"/>
          <ac:spMkLst>
            <pc:docMk/>
            <pc:sldMk cId="383867538" sldId="320"/>
            <ac:spMk id="33" creationId="{46373836-7708-A543-90CF-B01D8665F5DE}"/>
          </ac:spMkLst>
        </pc:spChg>
      </pc:sldChg>
      <pc:sldChg chg="modSp add mod modAnim">
        <pc:chgData name="Arran Wiltshire" userId="d41d1e63-b4f3-4e60-8a3b-6c49a0baaa11" providerId="ADAL" clId="{12D86E2B-C079-43D1-A663-CDE53F2C81F6}" dt="2022-10-18T17:16:49.527" v="343" actId="12"/>
        <pc:sldMkLst>
          <pc:docMk/>
          <pc:sldMk cId="1315631496" sldId="321"/>
        </pc:sldMkLst>
        <pc:spChg chg="mod">
          <ac:chgData name="Arran Wiltshire" userId="d41d1e63-b4f3-4e60-8a3b-6c49a0baaa11" providerId="ADAL" clId="{12D86E2B-C079-43D1-A663-CDE53F2C81F6}" dt="2022-10-18T17:16:44.690" v="342" actId="14100"/>
          <ac:spMkLst>
            <pc:docMk/>
            <pc:sldMk cId="1315631496" sldId="321"/>
            <ac:spMk id="10" creationId="{00000000-0000-0000-0000-000000000000}"/>
          </ac:spMkLst>
        </pc:spChg>
        <pc:spChg chg="mod">
          <ac:chgData name="Arran Wiltshire" userId="d41d1e63-b4f3-4e60-8a3b-6c49a0baaa11" providerId="ADAL" clId="{12D86E2B-C079-43D1-A663-CDE53F2C81F6}" dt="2022-10-18T17:16:49.527" v="343" actId="12"/>
          <ac:spMkLst>
            <pc:docMk/>
            <pc:sldMk cId="1315631496" sldId="321"/>
            <ac:spMk id="33" creationId="{46373836-7708-A543-90CF-B01D8665F5DE}"/>
          </ac:spMkLst>
        </pc:spChg>
      </pc:sldChg>
    </pc:docChg>
  </pc:docChgLst>
  <pc:docChgLst>
    <pc:chgData name="Sofie Jensen" userId="S::sjensen@etoa.org::76b55751-3857-40a6-a02e-f51e202690e6" providerId="AD" clId="Web-{806D2C71-22EB-8490-453C-D47831E52F88}"/>
    <pc:docChg chg="modSld">
      <pc:chgData name="Sofie Jensen" userId="S::sjensen@etoa.org::76b55751-3857-40a6-a02e-f51e202690e6" providerId="AD" clId="Web-{806D2C71-22EB-8490-453C-D47831E52F88}" dt="2022-11-02T12:18:54.359" v="1" actId="1076"/>
      <pc:docMkLst>
        <pc:docMk/>
      </pc:docMkLst>
      <pc:sldChg chg="modSp">
        <pc:chgData name="Sofie Jensen" userId="S::sjensen@etoa.org::76b55751-3857-40a6-a02e-f51e202690e6" providerId="AD" clId="Web-{806D2C71-22EB-8490-453C-D47831E52F88}" dt="2022-11-02T12:18:54.359" v="1" actId="1076"/>
        <pc:sldMkLst>
          <pc:docMk/>
          <pc:sldMk cId="4056524507" sldId="371"/>
        </pc:sldMkLst>
        <pc:picChg chg="mod">
          <ac:chgData name="Sofie Jensen" userId="S::sjensen@etoa.org::76b55751-3857-40a6-a02e-f51e202690e6" providerId="AD" clId="Web-{806D2C71-22EB-8490-453C-D47831E52F88}" dt="2022-11-02T12:18:54.359" v="1" actId="1076"/>
          <ac:picMkLst>
            <pc:docMk/>
            <pc:sldMk cId="4056524507" sldId="371"/>
            <ac:picMk id="2" creationId="{651F7ECF-9ACB-C55A-B714-9C86A56A90B5}"/>
          </ac:picMkLst>
        </pc:picChg>
      </pc:sldChg>
    </pc:docChg>
  </pc:docChgLst>
  <pc:docChgLst>
    <pc:chgData name="Arran Wiltshire" userId="S::awiltshire@etoa.org::d41d1e63-b4f3-4e60-8a3b-6c49a0baaa11" providerId="AD" clId="Web-{B5C50766-BDC2-B27D-1484-B74EAFD338C0}"/>
    <pc:docChg chg="addSld modSld sldOrd">
      <pc:chgData name="Arran Wiltshire" userId="S::awiltshire@etoa.org::d41d1e63-b4f3-4e60-8a3b-6c49a0baaa11" providerId="AD" clId="Web-{B5C50766-BDC2-B27D-1484-B74EAFD338C0}" dt="2022-11-02T23:34:14.014" v="720" actId="1076"/>
      <pc:docMkLst>
        <pc:docMk/>
      </pc:docMkLst>
      <pc:sldChg chg="addSp delSp modSp ord delAnim modAnim">
        <pc:chgData name="Arran Wiltshire" userId="S::awiltshire@etoa.org::d41d1e63-b4f3-4e60-8a3b-6c49a0baaa11" providerId="AD" clId="Web-{B5C50766-BDC2-B27D-1484-B74EAFD338C0}" dt="2022-11-02T23:32:37.589" v="699" actId="1076"/>
        <pc:sldMkLst>
          <pc:docMk/>
          <pc:sldMk cId="3130342694" sldId="310"/>
        </pc:sldMkLst>
        <pc:spChg chg="add del mod">
          <ac:chgData name="Arran Wiltshire" userId="S::awiltshire@etoa.org::d41d1e63-b4f3-4e60-8a3b-6c49a0baaa11" providerId="AD" clId="Web-{B5C50766-BDC2-B27D-1484-B74EAFD338C0}" dt="2022-11-02T23:17:19.063" v="584"/>
          <ac:spMkLst>
            <pc:docMk/>
            <pc:sldMk cId="3130342694" sldId="310"/>
            <ac:spMk id="2" creationId="{923CD8B2-EE5D-4EBC-0FA3-D432290BBD35}"/>
          </ac:spMkLst>
        </pc:spChg>
        <pc:spChg chg="mod">
          <ac:chgData name="Arran Wiltshire" userId="S::awiltshire@etoa.org::d41d1e63-b4f3-4e60-8a3b-6c49a0baaa11" providerId="AD" clId="Web-{B5C50766-BDC2-B27D-1484-B74EAFD338C0}" dt="2022-11-02T23:12:15.602" v="538" actId="20577"/>
          <ac:spMkLst>
            <pc:docMk/>
            <pc:sldMk cId="3130342694" sldId="310"/>
            <ac:spMk id="12" creationId="{50D42065-518B-FF44-88CB-BF6706DD1CFA}"/>
          </ac:spMkLst>
        </pc:spChg>
        <pc:spChg chg="mod">
          <ac:chgData name="Arran Wiltshire" userId="S::awiltshire@etoa.org::d41d1e63-b4f3-4e60-8a3b-6c49a0baaa11" providerId="AD" clId="Web-{B5C50766-BDC2-B27D-1484-B74EAFD338C0}" dt="2022-11-02T23:30:11.335" v="676" actId="20577"/>
          <ac:spMkLst>
            <pc:docMk/>
            <pc:sldMk cId="3130342694" sldId="310"/>
            <ac:spMk id="14" creationId="{96F41958-E200-7B48-BAD8-41B020B9B8FC}"/>
          </ac:spMkLst>
        </pc:spChg>
        <pc:spChg chg="del mod">
          <ac:chgData name="Arran Wiltshire" userId="S::awiltshire@etoa.org::d41d1e63-b4f3-4e60-8a3b-6c49a0baaa11" providerId="AD" clId="Web-{B5C50766-BDC2-B27D-1484-B74EAFD338C0}" dt="2022-11-02T23:16:38.187" v="570"/>
          <ac:spMkLst>
            <pc:docMk/>
            <pc:sldMk cId="3130342694" sldId="310"/>
            <ac:spMk id="15" creationId="{C61B1DF8-58F9-EE4B-AFAE-45B516B460BD}"/>
          </ac:spMkLst>
        </pc:spChg>
        <pc:spChg chg="del mod">
          <ac:chgData name="Arran Wiltshire" userId="S::awiltshire@etoa.org::d41d1e63-b4f3-4e60-8a3b-6c49a0baaa11" providerId="AD" clId="Web-{B5C50766-BDC2-B27D-1484-B74EAFD338C0}" dt="2022-11-02T23:28:56.864" v="664"/>
          <ac:spMkLst>
            <pc:docMk/>
            <pc:sldMk cId="3130342694" sldId="310"/>
            <ac:spMk id="16" creationId="{C16A9C91-3E3E-8B4D-986B-69C27590A7AE}"/>
          </ac:spMkLst>
        </pc:spChg>
        <pc:spChg chg="del mod">
          <ac:chgData name="Arran Wiltshire" userId="S::awiltshire@etoa.org::d41d1e63-b4f3-4e60-8a3b-6c49a0baaa11" providerId="AD" clId="Web-{B5C50766-BDC2-B27D-1484-B74EAFD338C0}" dt="2022-11-02T23:16:40.109" v="571"/>
          <ac:spMkLst>
            <pc:docMk/>
            <pc:sldMk cId="3130342694" sldId="310"/>
            <ac:spMk id="17" creationId="{89973E6A-CC75-B340-BD0E-415454EE279D}"/>
          </ac:spMkLst>
        </pc:spChg>
        <pc:spChg chg="mod">
          <ac:chgData name="Arran Wiltshire" userId="S::awiltshire@etoa.org::d41d1e63-b4f3-4e60-8a3b-6c49a0baaa11" providerId="AD" clId="Web-{B5C50766-BDC2-B27D-1484-B74EAFD338C0}" dt="2022-11-02T23:17:12.375" v="583" actId="20577"/>
          <ac:spMkLst>
            <pc:docMk/>
            <pc:sldMk cId="3130342694" sldId="310"/>
            <ac:spMk id="18" creationId="{A2FA2A60-22AE-104C-A757-0854C983DD29}"/>
          </ac:spMkLst>
        </pc:spChg>
        <pc:picChg chg="add mod">
          <ac:chgData name="Arran Wiltshire" userId="S::awiltshire@etoa.org::d41d1e63-b4f3-4e60-8a3b-6c49a0baaa11" providerId="AD" clId="Web-{B5C50766-BDC2-B27D-1484-B74EAFD338C0}" dt="2022-11-02T23:32:37.589" v="699" actId="1076"/>
          <ac:picMkLst>
            <pc:docMk/>
            <pc:sldMk cId="3130342694" sldId="310"/>
            <ac:picMk id="9" creationId="{F824F16D-594D-BE98-8BF6-A475860F96EA}"/>
          </ac:picMkLst>
        </pc:picChg>
        <pc:cxnChg chg="del mod">
          <ac:chgData name="Arran Wiltshire" userId="S::awiltshire@etoa.org::d41d1e63-b4f3-4e60-8a3b-6c49a0baaa11" providerId="AD" clId="Web-{B5C50766-BDC2-B27D-1484-B74EAFD338C0}" dt="2022-11-02T23:16:42.656" v="572"/>
          <ac:cxnSpMkLst>
            <pc:docMk/>
            <pc:sldMk cId="3130342694" sldId="310"/>
            <ac:cxnSpMk id="13" creationId="{6A7B7A45-CF97-5F49-8382-9B267207DFC2}"/>
          </ac:cxnSpMkLst>
        </pc:cxnChg>
      </pc:sldChg>
      <pc:sldChg chg="addSp delSp modSp ord addAnim delAnim modAnim">
        <pc:chgData name="Arran Wiltshire" userId="S::awiltshire@etoa.org::d41d1e63-b4f3-4e60-8a3b-6c49a0baaa11" providerId="AD" clId="Web-{B5C50766-BDC2-B27D-1484-B74EAFD338C0}" dt="2022-11-02T23:12:58.728" v="550"/>
        <pc:sldMkLst>
          <pc:docMk/>
          <pc:sldMk cId="1038933176" sldId="316"/>
        </pc:sldMkLst>
        <pc:spChg chg="add mod">
          <ac:chgData name="Arran Wiltshire" userId="S::awiltshire@etoa.org::d41d1e63-b4f3-4e60-8a3b-6c49a0baaa11" providerId="AD" clId="Web-{B5C50766-BDC2-B27D-1484-B74EAFD338C0}" dt="2022-11-02T22:30:26.186" v="77" actId="14100"/>
          <ac:spMkLst>
            <pc:docMk/>
            <pc:sldMk cId="1038933176" sldId="316"/>
            <ac:spMk id="10" creationId="{8FF47241-7CF5-88D4-F3F2-78E964F4B4D9}"/>
          </ac:spMkLst>
        </pc:spChg>
        <pc:spChg chg="mod">
          <ac:chgData name="Arran Wiltshire" userId="S::awiltshire@etoa.org::d41d1e63-b4f3-4e60-8a3b-6c49a0baaa11" providerId="AD" clId="Web-{B5C50766-BDC2-B27D-1484-B74EAFD338C0}" dt="2022-11-02T23:12:09.789" v="536" actId="20577"/>
          <ac:spMkLst>
            <pc:docMk/>
            <pc:sldMk cId="1038933176" sldId="316"/>
            <ac:spMk id="12" creationId="{50D42065-518B-FF44-88CB-BF6706DD1CFA}"/>
          </ac:spMkLst>
        </pc:spChg>
        <pc:spChg chg="add mod">
          <ac:chgData name="Arran Wiltshire" userId="S::awiltshire@etoa.org::d41d1e63-b4f3-4e60-8a3b-6c49a0baaa11" providerId="AD" clId="Web-{B5C50766-BDC2-B27D-1484-B74EAFD338C0}" dt="2022-11-02T22:30:59.218" v="93" actId="1076"/>
          <ac:spMkLst>
            <pc:docMk/>
            <pc:sldMk cId="1038933176" sldId="316"/>
            <ac:spMk id="13" creationId="{9D2FCCA0-01C7-6AB4-86B5-980E3B7AF6B9}"/>
          </ac:spMkLst>
        </pc:spChg>
        <pc:spChg chg="mod">
          <ac:chgData name="Arran Wiltshire" userId="S::awiltshire@etoa.org::d41d1e63-b4f3-4e60-8a3b-6c49a0baaa11" providerId="AD" clId="Web-{B5C50766-BDC2-B27D-1484-B74EAFD338C0}" dt="2022-11-02T22:11:45.857" v="12" actId="20577"/>
          <ac:spMkLst>
            <pc:docMk/>
            <pc:sldMk cId="1038933176" sldId="316"/>
            <ac:spMk id="18" creationId="{A2FA2A60-22AE-104C-A757-0854C983DD29}"/>
          </ac:spMkLst>
        </pc:spChg>
        <pc:spChg chg="mod">
          <ac:chgData name="Arran Wiltshire" userId="S::awiltshire@etoa.org::d41d1e63-b4f3-4e60-8a3b-6c49a0baaa11" providerId="AD" clId="Web-{B5C50766-BDC2-B27D-1484-B74EAFD338C0}" dt="2022-11-02T22:36:35.899" v="128" actId="20577"/>
          <ac:spMkLst>
            <pc:docMk/>
            <pc:sldMk cId="1038933176" sldId="316"/>
            <ac:spMk id="23" creationId="{E0E9C5B4-4D35-7146-ABF6-1A338CD4915A}"/>
          </ac:spMkLst>
        </pc:spChg>
        <pc:spChg chg="mod">
          <ac:chgData name="Arran Wiltshire" userId="S::awiltshire@etoa.org::d41d1e63-b4f3-4e60-8a3b-6c49a0baaa11" providerId="AD" clId="Web-{B5C50766-BDC2-B27D-1484-B74EAFD338C0}" dt="2022-11-02T22:37:03.119" v="138" actId="20577"/>
          <ac:spMkLst>
            <pc:docMk/>
            <pc:sldMk cId="1038933176" sldId="316"/>
            <ac:spMk id="24" creationId="{6DBC6F4F-B0B0-EA44-A265-CC35E5FB2935}"/>
          </ac:spMkLst>
        </pc:spChg>
        <pc:spChg chg="mod">
          <ac:chgData name="Arran Wiltshire" userId="S::awiltshire@etoa.org::d41d1e63-b4f3-4e60-8a3b-6c49a0baaa11" providerId="AD" clId="Web-{B5C50766-BDC2-B27D-1484-B74EAFD338C0}" dt="2022-11-02T22:36:55.338" v="134" actId="20577"/>
          <ac:spMkLst>
            <pc:docMk/>
            <pc:sldMk cId="1038933176" sldId="316"/>
            <ac:spMk id="25" creationId="{618B7C66-247D-784D-9830-9C3E587901D1}"/>
          </ac:spMkLst>
        </pc:spChg>
        <pc:spChg chg="mod">
          <ac:chgData name="Arran Wiltshire" userId="S::awiltshire@etoa.org::d41d1e63-b4f3-4e60-8a3b-6c49a0baaa11" providerId="AD" clId="Web-{B5C50766-BDC2-B27D-1484-B74EAFD338C0}" dt="2022-11-02T22:12:00.545" v="18" actId="20577"/>
          <ac:spMkLst>
            <pc:docMk/>
            <pc:sldMk cId="1038933176" sldId="316"/>
            <ac:spMk id="29" creationId="{3CC5F06E-BCD8-F146-B5EA-C964CF3BDEA9}"/>
          </ac:spMkLst>
        </pc:spChg>
        <pc:spChg chg="mod">
          <ac:chgData name="Arran Wiltshire" userId="S::awiltshire@etoa.org::d41d1e63-b4f3-4e60-8a3b-6c49a0baaa11" providerId="AD" clId="Web-{B5C50766-BDC2-B27D-1484-B74EAFD338C0}" dt="2022-11-02T22:20:51.138" v="57" actId="20577"/>
          <ac:spMkLst>
            <pc:docMk/>
            <pc:sldMk cId="1038933176" sldId="316"/>
            <ac:spMk id="30" creationId="{FFBFC2C6-0734-344C-94C7-90EBD509C90A}"/>
          </ac:spMkLst>
        </pc:spChg>
        <pc:spChg chg="mod">
          <ac:chgData name="Arran Wiltshire" userId="S::awiltshire@etoa.org::d41d1e63-b4f3-4e60-8a3b-6c49a0baaa11" providerId="AD" clId="Web-{B5C50766-BDC2-B27D-1484-B74EAFD338C0}" dt="2022-11-02T22:12:21.530" v="36" actId="20577"/>
          <ac:spMkLst>
            <pc:docMk/>
            <pc:sldMk cId="1038933176" sldId="316"/>
            <ac:spMk id="36" creationId="{72020AEA-CCC5-B244-8BCC-CF6C40B9A134}"/>
          </ac:spMkLst>
        </pc:spChg>
        <pc:picChg chg="add mod">
          <ac:chgData name="Arran Wiltshire" userId="S::awiltshire@etoa.org::d41d1e63-b4f3-4e60-8a3b-6c49a0baaa11" providerId="AD" clId="Web-{B5C50766-BDC2-B27D-1484-B74EAFD338C0}" dt="2022-11-02T22:32:02.798" v="103" actId="1076"/>
          <ac:picMkLst>
            <pc:docMk/>
            <pc:sldMk cId="1038933176" sldId="316"/>
            <ac:picMk id="2" creationId="{7A8B70FF-9232-9A88-41D2-7CAA7326A1EE}"/>
          </ac:picMkLst>
        </pc:picChg>
        <pc:picChg chg="add mod">
          <ac:chgData name="Arran Wiltshire" userId="S::awiltshire@etoa.org::d41d1e63-b4f3-4e60-8a3b-6c49a0baaa11" providerId="AD" clId="Web-{B5C50766-BDC2-B27D-1484-B74EAFD338C0}" dt="2022-11-02T22:32:02.814" v="104" actId="1076"/>
          <ac:picMkLst>
            <pc:docMk/>
            <pc:sldMk cId="1038933176" sldId="316"/>
            <ac:picMk id="8" creationId="{665918B7-7CAE-AF0F-530B-E7284C674135}"/>
          </ac:picMkLst>
        </pc:picChg>
        <pc:picChg chg="add mod">
          <ac:chgData name="Arran Wiltshire" userId="S::awiltshire@etoa.org::d41d1e63-b4f3-4e60-8a3b-6c49a0baaa11" providerId="AD" clId="Web-{B5C50766-BDC2-B27D-1484-B74EAFD338C0}" dt="2022-11-02T22:31:25.078" v="94" actId="1076"/>
          <ac:picMkLst>
            <pc:docMk/>
            <pc:sldMk cId="1038933176" sldId="316"/>
            <ac:picMk id="9" creationId="{4B3E498D-FC38-D5AB-9899-2AF9AB8E5B22}"/>
          </ac:picMkLst>
        </pc:picChg>
        <pc:picChg chg="add mod">
          <ac:chgData name="Arran Wiltshire" userId="S::awiltshire@etoa.org::d41d1e63-b4f3-4e60-8a3b-6c49a0baaa11" providerId="AD" clId="Web-{B5C50766-BDC2-B27D-1484-B74EAFD338C0}" dt="2022-11-02T22:31:48.063" v="100" actId="1076"/>
          <ac:picMkLst>
            <pc:docMk/>
            <pc:sldMk cId="1038933176" sldId="316"/>
            <ac:picMk id="14" creationId="{CCBC1967-E0CE-DE09-A290-8607FF4FD136}"/>
          </ac:picMkLst>
        </pc:picChg>
        <pc:picChg chg="add mod">
          <ac:chgData name="Arran Wiltshire" userId="S::awiltshire@etoa.org::d41d1e63-b4f3-4e60-8a3b-6c49a0baaa11" providerId="AD" clId="Web-{B5C50766-BDC2-B27D-1484-B74EAFD338C0}" dt="2022-11-02T22:31:55.423" v="102" actId="1076"/>
          <ac:picMkLst>
            <pc:docMk/>
            <pc:sldMk cId="1038933176" sldId="316"/>
            <ac:picMk id="15" creationId="{E7CD3EC7-F4C0-F8F2-9395-7BFBBBF6233F}"/>
          </ac:picMkLst>
        </pc:picChg>
        <pc:picChg chg="del">
          <ac:chgData name="Arran Wiltshire" userId="S::awiltshire@etoa.org::d41d1e63-b4f3-4e60-8a3b-6c49a0baaa11" providerId="AD" clId="Web-{B5C50766-BDC2-B27D-1484-B74EAFD338C0}" dt="2022-11-02T22:30:18.967" v="71"/>
          <ac:picMkLst>
            <pc:docMk/>
            <pc:sldMk cId="1038933176" sldId="316"/>
            <ac:picMk id="33" creationId="{2D29FDEF-AFA5-2440-8D1E-332FB995B435}"/>
          </ac:picMkLst>
        </pc:picChg>
        <pc:picChg chg="del">
          <ac:chgData name="Arran Wiltshire" userId="S::awiltshire@etoa.org::d41d1e63-b4f3-4e60-8a3b-6c49a0baaa11" providerId="AD" clId="Web-{B5C50766-BDC2-B27D-1484-B74EAFD338C0}" dt="2022-11-02T22:19:51.121" v="45"/>
          <ac:picMkLst>
            <pc:docMk/>
            <pc:sldMk cId="1038933176" sldId="316"/>
            <ac:picMk id="34" creationId="{04FDC9F6-0FDB-3345-A5E8-81EF90759E1E}"/>
          </ac:picMkLst>
        </pc:picChg>
        <pc:picChg chg="del">
          <ac:chgData name="Arran Wiltshire" userId="S::awiltshire@etoa.org::d41d1e63-b4f3-4e60-8a3b-6c49a0baaa11" providerId="AD" clId="Web-{B5C50766-BDC2-B27D-1484-B74EAFD338C0}" dt="2022-11-02T22:23:48.893" v="66"/>
          <ac:picMkLst>
            <pc:docMk/>
            <pc:sldMk cId="1038933176" sldId="316"/>
            <ac:picMk id="35" creationId="{A2B9453B-5F8C-EE42-8AB7-7FFDE1E7D19E}"/>
          </ac:picMkLst>
        </pc:picChg>
      </pc:sldChg>
      <pc:sldChg chg="delAnim modAnim">
        <pc:chgData name="Arran Wiltshire" userId="S::awiltshire@etoa.org::d41d1e63-b4f3-4e60-8a3b-6c49a0baaa11" providerId="AD" clId="Web-{B5C50766-BDC2-B27D-1484-B74EAFD338C0}" dt="2022-11-02T23:11:20.428" v="527"/>
        <pc:sldMkLst>
          <pc:docMk/>
          <pc:sldMk cId="383867538" sldId="320"/>
        </pc:sldMkLst>
      </pc:sldChg>
      <pc:sldChg chg="add replId">
        <pc:chgData name="Arran Wiltshire" userId="S::awiltshire@etoa.org::d41d1e63-b4f3-4e60-8a3b-6c49a0baaa11" providerId="AD" clId="Web-{B5C50766-BDC2-B27D-1484-B74EAFD338C0}" dt="2022-11-02T22:11:27.904" v="0"/>
        <pc:sldMkLst>
          <pc:docMk/>
          <pc:sldMk cId="302610166" sldId="375"/>
        </pc:sldMkLst>
      </pc:sldChg>
      <pc:sldChg chg="add replId">
        <pc:chgData name="Arran Wiltshire" userId="S::awiltshire@etoa.org::d41d1e63-b4f3-4e60-8a3b-6c49a0baaa11" providerId="AD" clId="Web-{B5C50766-BDC2-B27D-1484-B74EAFD338C0}" dt="2022-11-02T22:37:44.245" v="139"/>
        <pc:sldMkLst>
          <pc:docMk/>
          <pc:sldMk cId="256429490" sldId="376"/>
        </pc:sldMkLst>
      </pc:sldChg>
      <pc:sldChg chg="addSp delSp modSp add replId delAnim modAnim">
        <pc:chgData name="Arran Wiltshire" userId="S::awiltshire@etoa.org::d41d1e63-b4f3-4e60-8a3b-6c49a0baaa11" providerId="AD" clId="Web-{B5C50766-BDC2-B27D-1484-B74EAFD338C0}" dt="2022-11-02T23:33:58.279" v="714" actId="1076"/>
        <pc:sldMkLst>
          <pc:docMk/>
          <pc:sldMk cId="3765541715" sldId="377"/>
        </pc:sldMkLst>
        <pc:spChg chg="del">
          <ac:chgData name="Arran Wiltshire" userId="S::awiltshire@etoa.org::d41d1e63-b4f3-4e60-8a3b-6c49a0baaa11" providerId="AD" clId="Web-{B5C50766-BDC2-B27D-1484-B74EAFD338C0}" dt="2022-11-02T22:53:36.022" v="308"/>
          <ac:spMkLst>
            <pc:docMk/>
            <pc:sldMk cId="3765541715" sldId="377"/>
            <ac:spMk id="2" creationId="{923CD8B2-EE5D-4EBC-0FA3-D432290BBD35}"/>
          </ac:spMkLst>
        </pc:spChg>
        <pc:spChg chg="add mod">
          <ac:chgData name="Arran Wiltshire" userId="S::awiltshire@etoa.org::d41d1e63-b4f3-4e60-8a3b-6c49a0baaa11" providerId="AD" clId="Web-{B5C50766-BDC2-B27D-1484-B74EAFD338C0}" dt="2022-11-02T22:58:22.395" v="357" actId="20577"/>
          <ac:spMkLst>
            <pc:docMk/>
            <pc:sldMk cId="3765541715" sldId="377"/>
            <ac:spMk id="9" creationId="{DE233E2A-F292-519F-8F62-DEFD9BEC3DF8}"/>
          </ac:spMkLst>
        </pc:spChg>
        <pc:spChg chg="mod">
          <ac:chgData name="Arran Wiltshire" userId="S::awiltshire@etoa.org::d41d1e63-b4f3-4e60-8a3b-6c49a0baaa11" providerId="AD" clId="Web-{B5C50766-BDC2-B27D-1484-B74EAFD338C0}" dt="2022-11-02T23:12:19.586" v="540" actId="20577"/>
          <ac:spMkLst>
            <pc:docMk/>
            <pc:sldMk cId="3765541715" sldId="377"/>
            <ac:spMk id="12" creationId="{50D42065-518B-FF44-88CB-BF6706DD1CFA}"/>
          </ac:spMkLst>
        </pc:spChg>
        <pc:spChg chg="del">
          <ac:chgData name="Arran Wiltshire" userId="S::awiltshire@etoa.org::d41d1e63-b4f3-4e60-8a3b-6c49a0baaa11" providerId="AD" clId="Web-{B5C50766-BDC2-B27D-1484-B74EAFD338C0}" dt="2022-11-02T22:53:32.303" v="307"/>
          <ac:spMkLst>
            <pc:docMk/>
            <pc:sldMk cId="3765541715" sldId="377"/>
            <ac:spMk id="14" creationId="{96F41958-E200-7B48-BAD8-41B020B9B8FC}"/>
          </ac:spMkLst>
        </pc:spChg>
        <pc:spChg chg="del">
          <ac:chgData name="Arran Wiltshire" userId="S::awiltshire@etoa.org::d41d1e63-b4f3-4e60-8a3b-6c49a0baaa11" providerId="AD" clId="Web-{B5C50766-BDC2-B27D-1484-B74EAFD338C0}" dt="2022-11-02T22:53:38.538" v="309"/>
          <ac:spMkLst>
            <pc:docMk/>
            <pc:sldMk cId="3765541715" sldId="377"/>
            <ac:spMk id="15" creationId="{C61B1DF8-58F9-EE4B-AFAE-45B516B460BD}"/>
          </ac:spMkLst>
        </pc:spChg>
        <pc:spChg chg="del mod">
          <ac:chgData name="Arran Wiltshire" userId="S::awiltshire@etoa.org::d41d1e63-b4f3-4e60-8a3b-6c49a0baaa11" providerId="AD" clId="Web-{B5C50766-BDC2-B27D-1484-B74EAFD338C0}" dt="2022-11-02T22:55:39.417" v="314"/>
          <ac:spMkLst>
            <pc:docMk/>
            <pc:sldMk cId="3765541715" sldId="377"/>
            <ac:spMk id="16" creationId="{C16A9C91-3E3E-8B4D-986B-69C27590A7AE}"/>
          </ac:spMkLst>
        </pc:spChg>
        <pc:spChg chg="del">
          <ac:chgData name="Arran Wiltshire" userId="S::awiltshire@etoa.org::d41d1e63-b4f3-4e60-8a3b-6c49a0baaa11" providerId="AD" clId="Web-{B5C50766-BDC2-B27D-1484-B74EAFD338C0}" dt="2022-11-02T22:53:41.475" v="310"/>
          <ac:spMkLst>
            <pc:docMk/>
            <pc:sldMk cId="3765541715" sldId="377"/>
            <ac:spMk id="17" creationId="{89973E6A-CC75-B340-BD0E-415454EE279D}"/>
          </ac:spMkLst>
        </pc:spChg>
        <pc:spChg chg="mod">
          <ac:chgData name="Arran Wiltshire" userId="S::awiltshire@etoa.org::d41d1e63-b4f3-4e60-8a3b-6c49a0baaa11" providerId="AD" clId="Web-{B5C50766-BDC2-B27D-1484-B74EAFD338C0}" dt="2022-11-02T22:46:55.667" v="296" actId="20577"/>
          <ac:spMkLst>
            <pc:docMk/>
            <pc:sldMk cId="3765541715" sldId="377"/>
            <ac:spMk id="18" creationId="{A2FA2A60-22AE-104C-A757-0854C983DD29}"/>
          </ac:spMkLst>
        </pc:spChg>
        <pc:picChg chg="add mod">
          <ac:chgData name="Arran Wiltshire" userId="S::awiltshire@etoa.org::d41d1e63-b4f3-4e60-8a3b-6c49a0baaa11" providerId="AD" clId="Web-{B5C50766-BDC2-B27D-1484-B74EAFD338C0}" dt="2022-11-02T23:08:09.126" v="520" actId="1076"/>
          <ac:picMkLst>
            <pc:docMk/>
            <pc:sldMk cId="3765541715" sldId="377"/>
            <ac:picMk id="8" creationId="{16C2BA58-2B83-6B23-B1D1-92C657B67806}"/>
          </ac:picMkLst>
        </pc:picChg>
        <pc:picChg chg="add mod">
          <ac:chgData name="Arran Wiltshire" userId="S::awiltshire@etoa.org::d41d1e63-b4f3-4e60-8a3b-6c49a0baaa11" providerId="AD" clId="Web-{B5C50766-BDC2-B27D-1484-B74EAFD338C0}" dt="2022-11-02T23:08:16.235" v="522" actId="1076"/>
          <ac:picMkLst>
            <pc:docMk/>
            <pc:sldMk cId="3765541715" sldId="377"/>
            <ac:picMk id="10" creationId="{A1DC1E16-1271-4A88-AC8A-94BDED6D8A8D}"/>
          </ac:picMkLst>
        </pc:picChg>
        <pc:picChg chg="add mod">
          <ac:chgData name="Arran Wiltshire" userId="S::awiltshire@etoa.org::d41d1e63-b4f3-4e60-8a3b-6c49a0baaa11" providerId="AD" clId="Web-{B5C50766-BDC2-B27D-1484-B74EAFD338C0}" dt="2022-11-02T23:33:58.279" v="714" actId="1076"/>
          <ac:picMkLst>
            <pc:docMk/>
            <pc:sldMk cId="3765541715" sldId="377"/>
            <ac:picMk id="21" creationId="{0FC9C934-A14B-B5F5-877E-A69967A00BF5}"/>
          </ac:picMkLst>
        </pc:picChg>
        <pc:cxnChg chg="del">
          <ac:chgData name="Arran Wiltshire" userId="S::awiltshire@etoa.org::d41d1e63-b4f3-4e60-8a3b-6c49a0baaa11" providerId="AD" clId="Web-{B5C50766-BDC2-B27D-1484-B74EAFD338C0}" dt="2022-11-02T22:55:41.433" v="315"/>
          <ac:cxnSpMkLst>
            <pc:docMk/>
            <pc:sldMk cId="3765541715" sldId="377"/>
            <ac:cxnSpMk id="13" creationId="{6A7B7A45-CF97-5F49-8382-9B267207DFC2}"/>
          </ac:cxnSpMkLst>
        </pc:cxnChg>
      </pc:sldChg>
      <pc:sldChg chg="addSp delSp modSp add replId delAnim modAnim">
        <pc:chgData name="Arran Wiltshire" userId="S::awiltshire@etoa.org::d41d1e63-b4f3-4e60-8a3b-6c49a0baaa11" providerId="AD" clId="Web-{B5C50766-BDC2-B27D-1484-B74EAFD338C0}" dt="2022-11-02T23:34:14.014" v="720" actId="1076"/>
        <pc:sldMkLst>
          <pc:docMk/>
          <pc:sldMk cId="234039457" sldId="378"/>
        </pc:sldMkLst>
        <pc:spChg chg="mod">
          <ac:chgData name="Arran Wiltshire" userId="S::awiltshire@etoa.org::d41d1e63-b4f3-4e60-8a3b-6c49a0baaa11" providerId="AD" clId="Web-{B5C50766-BDC2-B27D-1484-B74EAFD338C0}" dt="2022-11-02T23:07:04.827" v="514" actId="20577"/>
          <ac:spMkLst>
            <pc:docMk/>
            <pc:sldMk cId="234039457" sldId="378"/>
            <ac:spMk id="9" creationId="{DE233E2A-F292-519F-8F62-DEFD9BEC3DF8}"/>
          </ac:spMkLst>
        </pc:spChg>
        <pc:spChg chg="mod">
          <ac:chgData name="Arran Wiltshire" userId="S::awiltshire@etoa.org::d41d1e63-b4f3-4e60-8a3b-6c49a0baaa11" providerId="AD" clId="Web-{B5C50766-BDC2-B27D-1484-B74EAFD338C0}" dt="2022-11-02T23:14:00.308" v="565" actId="20577"/>
          <ac:spMkLst>
            <pc:docMk/>
            <pc:sldMk cId="234039457" sldId="378"/>
            <ac:spMk id="12" creationId="{50D42065-518B-FF44-88CB-BF6706DD1CFA}"/>
          </ac:spMkLst>
        </pc:spChg>
        <pc:picChg chg="del">
          <ac:chgData name="Arran Wiltshire" userId="S::awiltshire@etoa.org::d41d1e63-b4f3-4e60-8a3b-6c49a0baaa11" providerId="AD" clId="Web-{B5C50766-BDC2-B27D-1484-B74EAFD338C0}" dt="2022-11-02T23:01:15.427" v="370"/>
          <ac:picMkLst>
            <pc:docMk/>
            <pc:sldMk cId="234039457" sldId="378"/>
            <ac:picMk id="8" creationId="{16C2BA58-2B83-6B23-B1D1-92C657B67806}"/>
          </ac:picMkLst>
        </pc:picChg>
        <pc:picChg chg="del">
          <ac:chgData name="Arran Wiltshire" userId="S::awiltshire@etoa.org::d41d1e63-b4f3-4e60-8a3b-6c49a0baaa11" providerId="AD" clId="Web-{B5C50766-BDC2-B27D-1484-B74EAFD338C0}" dt="2022-11-02T23:01:10.036" v="368"/>
          <ac:picMkLst>
            <pc:docMk/>
            <pc:sldMk cId="234039457" sldId="378"/>
            <ac:picMk id="10" creationId="{A1DC1E16-1271-4A88-AC8A-94BDED6D8A8D}"/>
          </ac:picMkLst>
        </pc:picChg>
        <pc:picChg chg="add del mod">
          <ac:chgData name="Arran Wiltshire" userId="S::awiltshire@etoa.org::d41d1e63-b4f3-4e60-8a3b-6c49a0baaa11" providerId="AD" clId="Web-{B5C50766-BDC2-B27D-1484-B74EAFD338C0}" dt="2022-11-02T23:34:09.982" v="718"/>
          <ac:picMkLst>
            <pc:docMk/>
            <pc:sldMk cId="234039457" sldId="378"/>
            <ac:picMk id="11" creationId="{6A5A7B1F-3038-E660-DF0B-8CCBE4E26EC7}"/>
          </ac:picMkLst>
        </pc:picChg>
        <pc:picChg chg="add mod">
          <ac:chgData name="Arran Wiltshire" userId="S::awiltshire@etoa.org::d41d1e63-b4f3-4e60-8a3b-6c49a0baaa11" providerId="AD" clId="Web-{B5C50766-BDC2-B27D-1484-B74EAFD338C0}" dt="2022-11-02T23:34:14.014" v="720" actId="1076"/>
          <ac:picMkLst>
            <pc:docMk/>
            <pc:sldMk cId="234039457" sldId="378"/>
            <ac:picMk id="14" creationId="{E144A2AA-9A20-C1AD-0501-C3F965778746}"/>
          </ac:picMkLst>
        </pc:picChg>
      </pc:sldChg>
      <pc:sldChg chg="addSp modSp add replId">
        <pc:chgData name="Arran Wiltshire" userId="S::awiltshire@etoa.org::d41d1e63-b4f3-4e60-8a3b-6c49a0baaa11" providerId="AD" clId="Web-{B5C50766-BDC2-B27D-1484-B74EAFD338C0}" dt="2022-11-02T23:33:37.388" v="710" actId="14100"/>
        <pc:sldMkLst>
          <pc:docMk/>
          <pc:sldMk cId="2824124649" sldId="379"/>
        </pc:sldMkLst>
        <pc:spChg chg="mod">
          <ac:chgData name="Arran Wiltshire" userId="S::awiltshire@etoa.org::d41d1e63-b4f3-4e60-8a3b-6c49a0baaa11" providerId="AD" clId="Web-{B5C50766-BDC2-B27D-1484-B74EAFD338C0}" dt="2022-11-02T23:33:37.388" v="710" actId="14100"/>
          <ac:spMkLst>
            <pc:docMk/>
            <pc:sldMk cId="2824124649" sldId="379"/>
            <ac:spMk id="18" creationId="{A2FA2A60-22AE-104C-A757-0854C983DD29}"/>
          </ac:spMkLst>
        </pc:spChg>
        <pc:picChg chg="add mod">
          <ac:chgData name="Arran Wiltshire" userId="S::awiltshire@etoa.org::d41d1e63-b4f3-4e60-8a3b-6c49a0baaa11" providerId="AD" clId="Web-{B5C50766-BDC2-B27D-1484-B74EAFD338C0}" dt="2022-11-02T23:33:33.466" v="709" actId="1076"/>
          <ac:picMkLst>
            <pc:docMk/>
            <pc:sldMk cId="2824124649" sldId="379"/>
            <ac:picMk id="9" creationId="{069B360A-BCE8-61F4-5A6D-F8DE9FBD6D36}"/>
          </ac:picMkLst>
        </pc:picChg>
      </pc:sldChg>
      <pc:sldChg chg="addSp modSp add replId">
        <pc:chgData name="Arran Wiltshire" userId="S::awiltshire@etoa.org::d41d1e63-b4f3-4e60-8a3b-6c49a0baaa11" providerId="AD" clId="Web-{B5C50766-BDC2-B27D-1484-B74EAFD338C0}" dt="2022-11-02T23:32:14.620" v="695" actId="1076"/>
        <pc:sldMkLst>
          <pc:docMk/>
          <pc:sldMk cId="2967168866" sldId="380"/>
        </pc:sldMkLst>
        <pc:spChg chg="mod">
          <ac:chgData name="Arran Wiltshire" userId="S::awiltshire@etoa.org::d41d1e63-b4f3-4e60-8a3b-6c49a0baaa11" providerId="AD" clId="Web-{B5C50766-BDC2-B27D-1484-B74EAFD338C0}" dt="2022-11-02T23:32:14.620" v="695" actId="1076"/>
          <ac:spMkLst>
            <pc:docMk/>
            <pc:sldMk cId="2967168866" sldId="380"/>
            <ac:spMk id="9" creationId="{DE233E2A-F292-519F-8F62-DEFD9BEC3DF8}"/>
          </ac:spMkLst>
        </pc:spChg>
        <pc:spChg chg="mod">
          <ac:chgData name="Arran Wiltshire" userId="S::awiltshire@etoa.org::d41d1e63-b4f3-4e60-8a3b-6c49a0baaa11" providerId="AD" clId="Web-{B5C50766-BDC2-B27D-1484-B74EAFD338C0}" dt="2022-11-02T23:31:33.994" v="687" actId="20577"/>
          <ac:spMkLst>
            <pc:docMk/>
            <pc:sldMk cId="2967168866" sldId="380"/>
            <ac:spMk id="18" creationId="{A2FA2A60-22AE-104C-A757-0854C983DD29}"/>
          </ac:spMkLst>
        </pc:spChg>
        <pc:picChg chg="add mod">
          <ac:chgData name="Arran Wiltshire" userId="S::awiltshire@etoa.org::d41d1e63-b4f3-4e60-8a3b-6c49a0baaa11" providerId="AD" clId="Web-{B5C50766-BDC2-B27D-1484-B74EAFD338C0}" dt="2022-11-02T23:32:06.744" v="693" actId="1076"/>
          <ac:picMkLst>
            <pc:docMk/>
            <pc:sldMk cId="2967168866" sldId="380"/>
            <ac:picMk id="8" creationId="{80C96244-E860-A64D-A1E5-E0C46A55881E}"/>
          </ac:picMkLst>
        </pc:picChg>
      </pc:sldChg>
    </pc:docChg>
  </pc:docChgLst>
  <pc:docChgLst>
    <pc:chgData name="Sofie Jensen" userId="S::sjensen@etoa.org::76b55751-3857-40a6-a02e-f51e202690e6" providerId="AD" clId="Web-{7BCE7BE1-F3B2-7B53-270F-E5ED2CF5BF7C}"/>
    <pc:docChg chg="modSld">
      <pc:chgData name="Sofie Jensen" userId="S::sjensen@etoa.org::76b55751-3857-40a6-a02e-f51e202690e6" providerId="AD" clId="Web-{7BCE7BE1-F3B2-7B53-270F-E5ED2CF5BF7C}" dt="2022-10-19T14:03:46.853" v="23" actId="20577"/>
      <pc:docMkLst>
        <pc:docMk/>
      </pc:docMkLst>
      <pc:sldChg chg="modSp">
        <pc:chgData name="Sofie Jensen" userId="S::sjensen@etoa.org::76b55751-3857-40a6-a02e-f51e202690e6" providerId="AD" clId="Web-{7BCE7BE1-F3B2-7B53-270F-E5ED2CF5BF7C}" dt="2022-10-19T13:07:18.211" v="19" actId="1076"/>
        <pc:sldMkLst>
          <pc:docMk/>
          <pc:sldMk cId="1991789512" sldId="318"/>
        </pc:sldMkLst>
        <pc:spChg chg="mod">
          <ac:chgData name="Sofie Jensen" userId="S::sjensen@etoa.org::76b55751-3857-40a6-a02e-f51e202690e6" providerId="AD" clId="Web-{7BCE7BE1-F3B2-7B53-270F-E5ED2CF5BF7C}" dt="2022-10-19T13:07:18.211" v="19" actId="1076"/>
          <ac:spMkLst>
            <pc:docMk/>
            <pc:sldMk cId="1991789512" sldId="318"/>
            <ac:spMk id="33" creationId="{46373836-7708-A543-90CF-B01D8665F5DE}"/>
          </ac:spMkLst>
        </pc:spChg>
      </pc:sldChg>
      <pc:sldChg chg="modSp">
        <pc:chgData name="Sofie Jensen" userId="S::sjensen@etoa.org::76b55751-3857-40a6-a02e-f51e202690e6" providerId="AD" clId="Web-{7BCE7BE1-F3B2-7B53-270F-E5ED2CF5BF7C}" dt="2022-10-19T13:07:07.898" v="18" actId="20577"/>
        <pc:sldMkLst>
          <pc:docMk/>
          <pc:sldMk cId="1674502226" sldId="319"/>
        </pc:sldMkLst>
        <pc:spChg chg="mod">
          <ac:chgData name="Sofie Jensen" userId="S::sjensen@etoa.org::76b55751-3857-40a6-a02e-f51e202690e6" providerId="AD" clId="Web-{7BCE7BE1-F3B2-7B53-270F-E5ED2CF5BF7C}" dt="2022-10-19T13:07:07.898" v="18" actId="20577"/>
          <ac:spMkLst>
            <pc:docMk/>
            <pc:sldMk cId="1674502226" sldId="319"/>
            <ac:spMk id="33" creationId="{46373836-7708-A543-90CF-B01D8665F5DE}"/>
          </ac:spMkLst>
        </pc:spChg>
      </pc:sldChg>
      <pc:sldChg chg="modSp">
        <pc:chgData name="Sofie Jensen" userId="S::sjensen@etoa.org::76b55751-3857-40a6-a02e-f51e202690e6" providerId="AD" clId="Web-{7BCE7BE1-F3B2-7B53-270F-E5ED2CF5BF7C}" dt="2022-10-19T14:03:46.853" v="23" actId="20577"/>
        <pc:sldMkLst>
          <pc:docMk/>
          <pc:sldMk cId="1315631496" sldId="321"/>
        </pc:sldMkLst>
        <pc:spChg chg="mod">
          <ac:chgData name="Sofie Jensen" userId="S::sjensen@etoa.org::76b55751-3857-40a6-a02e-f51e202690e6" providerId="AD" clId="Web-{7BCE7BE1-F3B2-7B53-270F-E5ED2CF5BF7C}" dt="2022-10-19T14:03:46.853" v="23" actId="20577"/>
          <ac:spMkLst>
            <pc:docMk/>
            <pc:sldMk cId="1315631496" sldId="321"/>
            <ac:spMk id="33" creationId="{46373836-7708-A543-90CF-B01D8665F5DE}"/>
          </ac:spMkLst>
        </pc:spChg>
      </pc:sldChg>
    </pc:docChg>
  </pc:docChgLst>
  <pc:docChgLst>
    <pc:chgData name="Nadia Falchi" userId="S::nfalchi@etoa.org::84e4b174-57b7-4c01-94cc-255efc7ddcdc" providerId="AD" clId="Web-{2123D818-3ADF-8E96-892D-F9470B06E6B3}"/>
    <pc:docChg chg="modSld">
      <pc:chgData name="Nadia Falchi" userId="S::nfalchi@etoa.org::84e4b174-57b7-4c01-94cc-255efc7ddcdc" providerId="AD" clId="Web-{2123D818-3ADF-8E96-892D-F9470B06E6B3}" dt="2022-10-19T15:14:31.038" v="10" actId="1076"/>
      <pc:docMkLst>
        <pc:docMk/>
      </pc:docMkLst>
      <pc:sldChg chg="modSp">
        <pc:chgData name="Nadia Falchi" userId="S::nfalchi@etoa.org::84e4b174-57b7-4c01-94cc-255efc7ddcdc" providerId="AD" clId="Web-{2123D818-3ADF-8E96-892D-F9470B06E6B3}" dt="2022-10-19T15:14:31.038" v="10" actId="1076"/>
        <pc:sldMkLst>
          <pc:docMk/>
          <pc:sldMk cId="885283371" sldId="256"/>
        </pc:sldMkLst>
        <pc:grpChg chg="mod">
          <ac:chgData name="Nadia Falchi" userId="S::nfalchi@etoa.org::84e4b174-57b7-4c01-94cc-255efc7ddcdc" providerId="AD" clId="Web-{2123D818-3ADF-8E96-892D-F9470B06E6B3}" dt="2022-10-19T15:14:31.038" v="10" actId="1076"/>
          <ac:grpSpMkLst>
            <pc:docMk/>
            <pc:sldMk cId="885283371" sldId="256"/>
            <ac:grpSpMk id="3" creationId="{00000000-0000-0000-0000-000000000000}"/>
          </ac:grpSpMkLst>
        </pc:grpChg>
      </pc:sldChg>
      <pc:sldChg chg="modSp">
        <pc:chgData name="Nadia Falchi" userId="S::nfalchi@etoa.org::84e4b174-57b7-4c01-94cc-255efc7ddcdc" providerId="AD" clId="Web-{2123D818-3ADF-8E96-892D-F9470B06E6B3}" dt="2022-10-19T15:12:40.332" v="2" actId="14100"/>
        <pc:sldMkLst>
          <pc:docMk/>
          <pc:sldMk cId="2881611802" sldId="317"/>
        </pc:sldMkLst>
        <pc:spChg chg="mod">
          <ac:chgData name="Nadia Falchi" userId="S::nfalchi@etoa.org::84e4b174-57b7-4c01-94cc-255efc7ddcdc" providerId="AD" clId="Web-{2123D818-3ADF-8E96-892D-F9470B06E6B3}" dt="2022-10-19T15:12:40.332" v="2" actId="14100"/>
          <ac:spMkLst>
            <pc:docMk/>
            <pc:sldMk cId="2881611802" sldId="317"/>
            <ac:spMk id="30" creationId="{8D486310-9535-FE48-B3AE-B6411ABDA2FB}"/>
          </ac:spMkLst>
        </pc:spChg>
        <pc:grpChg chg="mod">
          <ac:chgData name="Nadia Falchi" userId="S::nfalchi@etoa.org::84e4b174-57b7-4c01-94cc-255efc7ddcdc" providerId="AD" clId="Web-{2123D818-3ADF-8E96-892D-F9470B06E6B3}" dt="2022-10-19T15:12:31.128" v="1" actId="1076"/>
          <ac:grpSpMkLst>
            <pc:docMk/>
            <pc:sldMk cId="2881611802" sldId="317"/>
            <ac:grpSpMk id="18" creationId="{2C1BDA2F-48A1-8E4B-B00D-3EECB142819E}"/>
          </ac:grpSpMkLst>
        </pc:grpChg>
      </pc:sldChg>
      <pc:sldChg chg="modSp">
        <pc:chgData name="Nadia Falchi" userId="S::nfalchi@etoa.org::84e4b174-57b7-4c01-94cc-255efc7ddcdc" providerId="AD" clId="Web-{2123D818-3ADF-8E96-892D-F9470B06E6B3}" dt="2022-10-19T15:13:03.160" v="5" actId="1076"/>
        <pc:sldMkLst>
          <pc:docMk/>
          <pc:sldMk cId="1991789512" sldId="318"/>
        </pc:sldMkLst>
        <pc:spChg chg="mod">
          <ac:chgData name="Nadia Falchi" userId="S::nfalchi@etoa.org::84e4b174-57b7-4c01-94cc-255efc7ddcdc" providerId="AD" clId="Web-{2123D818-3ADF-8E96-892D-F9470B06E6B3}" dt="2022-10-19T15:12:48.832" v="3" actId="14100"/>
          <ac:spMkLst>
            <pc:docMk/>
            <pc:sldMk cId="1991789512" sldId="318"/>
            <ac:spMk id="30" creationId="{8D486310-9535-FE48-B3AE-B6411ABDA2FB}"/>
          </ac:spMkLst>
        </pc:spChg>
        <pc:spChg chg="mod">
          <ac:chgData name="Nadia Falchi" userId="S::nfalchi@etoa.org::84e4b174-57b7-4c01-94cc-255efc7ddcdc" providerId="AD" clId="Web-{2123D818-3ADF-8E96-892D-F9470B06E6B3}" dt="2022-10-19T15:13:03.160" v="5" actId="1076"/>
          <ac:spMkLst>
            <pc:docMk/>
            <pc:sldMk cId="1991789512" sldId="318"/>
            <ac:spMk id="43" creationId="{B761F6F4-76BC-1043-B32A-3DB097FCC09F}"/>
          </ac:spMkLst>
        </pc:spChg>
      </pc:sldChg>
      <pc:sldChg chg="modSp">
        <pc:chgData name="Nadia Falchi" userId="S::nfalchi@etoa.org::84e4b174-57b7-4c01-94cc-255efc7ddcdc" providerId="AD" clId="Web-{2123D818-3ADF-8E96-892D-F9470B06E6B3}" dt="2022-10-19T15:13:17.395" v="6" actId="14100"/>
        <pc:sldMkLst>
          <pc:docMk/>
          <pc:sldMk cId="1674502226" sldId="319"/>
        </pc:sldMkLst>
        <pc:spChg chg="mod">
          <ac:chgData name="Nadia Falchi" userId="S::nfalchi@etoa.org::84e4b174-57b7-4c01-94cc-255efc7ddcdc" providerId="AD" clId="Web-{2123D818-3ADF-8E96-892D-F9470B06E6B3}" dt="2022-10-19T15:13:17.395" v="6" actId="14100"/>
          <ac:spMkLst>
            <pc:docMk/>
            <pc:sldMk cId="1674502226" sldId="319"/>
            <ac:spMk id="30" creationId="{8D486310-9535-FE48-B3AE-B6411ABDA2FB}"/>
          </ac:spMkLst>
        </pc:spChg>
      </pc:sldChg>
      <pc:sldChg chg="modSp">
        <pc:chgData name="Nadia Falchi" userId="S::nfalchi@etoa.org::84e4b174-57b7-4c01-94cc-255efc7ddcdc" providerId="AD" clId="Web-{2123D818-3ADF-8E96-892D-F9470B06E6B3}" dt="2022-10-19T15:13:28.052" v="7" actId="14100"/>
        <pc:sldMkLst>
          <pc:docMk/>
          <pc:sldMk cId="383867538" sldId="320"/>
        </pc:sldMkLst>
        <pc:spChg chg="mod">
          <ac:chgData name="Nadia Falchi" userId="S::nfalchi@etoa.org::84e4b174-57b7-4c01-94cc-255efc7ddcdc" providerId="AD" clId="Web-{2123D818-3ADF-8E96-892D-F9470B06E6B3}" dt="2022-10-19T15:13:28.052" v="7" actId="14100"/>
          <ac:spMkLst>
            <pc:docMk/>
            <pc:sldMk cId="383867538" sldId="320"/>
            <ac:spMk id="30" creationId="{8D486310-9535-FE48-B3AE-B6411ABDA2FB}"/>
          </ac:spMkLst>
        </pc:spChg>
      </pc:sldChg>
      <pc:sldChg chg="modSp">
        <pc:chgData name="Nadia Falchi" userId="S::nfalchi@etoa.org::84e4b174-57b7-4c01-94cc-255efc7ddcdc" providerId="AD" clId="Web-{2123D818-3ADF-8E96-892D-F9470B06E6B3}" dt="2022-10-19T15:13:34.942" v="8" actId="14100"/>
        <pc:sldMkLst>
          <pc:docMk/>
          <pc:sldMk cId="1315631496" sldId="321"/>
        </pc:sldMkLst>
        <pc:spChg chg="mod">
          <ac:chgData name="Nadia Falchi" userId="S::nfalchi@etoa.org::84e4b174-57b7-4c01-94cc-255efc7ddcdc" providerId="AD" clId="Web-{2123D818-3ADF-8E96-892D-F9470B06E6B3}" dt="2022-10-19T15:13:34.942" v="8" actId="14100"/>
          <ac:spMkLst>
            <pc:docMk/>
            <pc:sldMk cId="1315631496" sldId="321"/>
            <ac:spMk id="30" creationId="{8D486310-9535-FE48-B3AE-B6411ABDA2FB}"/>
          </ac:spMkLst>
        </pc:spChg>
      </pc:sldChg>
    </pc:docChg>
  </pc:docChgLst>
  <pc:docChgLst>
    <pc:chgData name="Sofie Jensen" userId="76b55751-3857-40a6-a02e-f51e202690e6" providerId="ADAL" clId="{2444147B-A989-45B9-85B4-D1A3CEC595BC}"/>
    <pc:docChg chg="undo custSel addSld delSld modSld sldOrd">
      <pc:chgData name="Sofie Jensen" userId="76b55751-3857-40a6-a02e-f51e202690e6" providerId="ADAL" clId="{2444147B-A989-45B9-85B4-D1A3CEC595BC}" dt="2022-11-03T10:33:14.585" v="1002"/>
      <pc:docMkLst>
        <pc:docMk/>
      </pc:docMkLst>
      <pc:sldChg chg="delSp mod">
        <pc:chgData name="Sofie Jensen" userId="76b55751-3857-40a6-a02e-f51e202690e6" providerId="ADAL" clId="{2444147B-A989-45B9-85B4-D1A3CEC595BC}" dt="2022-11-01T14:58:11.494" v="676" actId="478"/>
        <pc:sldMkLst>
          <pc:docMk/>
          <pc:sldMk cId="2179110202" sldId="261"/>
        </pc:sldMkLst>
        <pc:spChg chg="del">
          <ac:chgData name="Sofie Jensen" userId="76b55751-3857-40a6-a02e-f51e202690e6" providerId="ADAL" clId="{2444147B-A989-45B9-85B4-D1A3CEC595BC}" dt="2022-11-01T14:58:11.494" v="676" actId="478"/>
          <ac:spMkLst>
            <pc:docMk/>
            <pc:sldMk cId="2179110202" sldId="261"/>
            <ac:spMk id="41" creationId="{3C2A06C2-B147-5048-BE10-0191D180F2C0}"/>
          </ac:spMkLst>
        </pc:spChg>
      </pc:sldChg>
      <pc:sldChg chg="delSp del mod ord">
        <pc:chgData name="Sofie Jensen" userId="76b55751-3857-40a6-a02e-f51e202690e6" providerId="ADAL" clId="{2444147B-A989-45B9-85B4-D1A3CEC595BC}" dt="2022-11-03T10:32:56.025" v="999" actId="47"/>
        <pc:sldMkLst>
          <pc:docMk/>
          <pc:sldMk cId="3014299956" sldId="266"/>
        </pc:sldMkLst>
        <pc:spChg chg="del">
          <ac:chgData name="Sofie Jensen" userId="76b55751-3857-40a6-a02e-f51e202690e6" providerId="ADAL" clId="{2444147B-A989-45B9-85B4-D1A3CEC595BC}" dt="2022-11-03T09:44:56.263" v="983" actId="478"/>
          <ac:spMkLst>
            <pc:docMk/>
            <pc:sldMk cId="3014299956" sldId="266"/>
            <ac:spMk id="16" creationId="{EFDE579C-BEB9-8748-9610-569D4669764D}"/>
          </ac:spMkLst>
        </pc:spChg>
      </pc:sldChg>
      <pc:sldChg chg="modSp del mod">
        <pc:chgData name="Sofie Jensen" userId="76b55751-3857-40a6-a02e-f51e202690e6" providerId="ADAL" clId="{2444147B-A989-45B9-85B4-D1A3CEC595BC}" dt="2022-11-01T11:34:00.263" v="141" actId="47"/>
        <pc:sldMkLst>
          <pc:docMk/>
          <pc:sldMk cId="564281164" sldId="307"/>
        </pc:sldMkLst>
        <pc:spChg chg="mod">
          <ac:chgData name="Sofie Jensen" userId="76b55751-3857-40a6-a02e-f51e202690e6" providerId="ADAL" clId="{2444147B-A989-45B9-85B4-D1A3CEC595BC}" dt="2022-11-01T11:29:29.680" v="94" actId="20577"/>
          <ac:spMkLst>
            <pc:docMk/>
            <pc:sldMk cId="564281164" sldId="307"/>
            <ac:spMk id="2" creationId="{BD395AFE-8A0B-75EE-850A-8E07565EBCA0}"/>
          </ac:spMkLst>
        </pc:spChg>
      </pc:sldChg>
      <pc:sldChg chg="del">
        <pc:chgData name="Sofie Jensen" userId="76b55751-3857-40a6-a02e-f51e202690e6" providerId="ADAL" clId="{2444147B-A989-45B9-85B4-D1A3CEC595BC}" dt="2022-11-03T09:44:48.635" v="982" actId="47"/>
        <pc:sldMkLst>
          <pc:docMk/>
          <pc:sldMk cId="1969924786" sldId="309"/>
        </pc:sldMkLst>
      </pc:sldChg>
      <pc:sldChg chg="addSp delSp modSp del mod ord delAnim modAnim">
        <pc:chgData name="Sofie Jensen" userId="76b55751-3857-40a6-a02e-f51e202690e6" providerId="ADAL" clId="{2444147B-A989-45B9-85B4-D1A3CEC595BC}" dt="2022-11-01T17:31:26.808" v="806" actId="47"/>
        <pc:sldMkLst>
          <pc:docMk/>
          <pc:sldMk cId="4092447242" sldId="311"/>
        </pc:sldMkLst>
        <pc:spChg chg="add del mod">
          <ac:chgData name="Sofie Jensen" userId="76b55751-3857-40a6-a02e-f51e202690e6" providerId="ADAL" clId="{2444147B-A989-45B9-85B4-D1A3CEC595BC}" dt="2022-11-01T12:13:43.097" v="521" actId="478"/>
          <ac:spMkLst>
            <pc:docMk/>
            <pc:sldMk cId="4092447242" sldId="311"/>
            <ac:spMk id="9" creationId="{7CD09A13-E8BF-B4ED-2B15-1EE574E8ECB9}"/>
          </ac:spMkLst>
        </pc:spChg>
        <pc:spChg chg="add del mod">
          <ac:chgData name="Sofie Jensen" userId="76b55751-3857-40a6-a02e-f51e202690e6" providerId="ADAL" clId="{2444147B-A989-45B9-85B4-D1A3CEC595BC}" dt="2022-11-01T12:13:41.879" v="520" actId="478"/>
          <ac:spMkLst>
            <pc:docMk/>
            <pc:sldMk cId="4092447242" sldId="311"/>
            <ac:spMk id="10" creationId="{53AACC42-3B1F-3A38-8F86-5A4FFD65C6BF}"/>
          </ac:spMkLst>
        </pc:spChg>
        <pc:spChg chg="add mod">
          <ac:chgData name="Sofie Jensen" userId="76b55751-3857-40a6-a02e-f51e202690e6" providerId="ADAL" clId="{2444147B-A989-45B9-85B4-D1A3CEC595BC}" dt="2022-11-01T17:28:25.804" v="777" actId="1076"/>
          <ac:spMkLst>
            <pc:docMk/>
            <pc:sldMk cId="4092447242" sldId="311"/>
            <ac:spMk id="14" creationId="{DF1632D4-3B7B-95DC-BA57-203D3DCD480D}"/>
          </ac:spMkLst>
        </pc:spChg>
        <pc:spChg chg="del">
          <ac:chgData name="Sofie Jensen" userId="76b55751-3857-40a6-a02e-f51e202690e6" providerId="ADAL" clId="{2444147B-A989-45B9-85B4-D1A3CEC595BC}" dt="2022-11-01T12:09:14.562" v="383" actId="478"/>
          <ac:spMkLst>
            <pc:docMk/>
            <pc:sldMk cId="4092447242" sldId="311"/>
            <ac:spMk id="15" creationId="{C61B1DF8-58F9-EE4B-AFAE-45B516B460BD}"/>
          </ac:spMkLst>
        </pc:spChg>
        <pc:spChg chg="del">
          <ac:chgData name="Sofie Jensen" userId="76b55751-3857-40a6-a02e-f51e202690e6" providerId="ADAL" clId="{2444147B-A989-45B9-85B4-D1A3CEC595BC}" dt="2022-11-01T12:09:13.010" v="382" actId="478"/>
          <ac:spMkLst>
            <pc:docMk/>
            <pc:sldMk cId="4092447242" sldId="311"/>
            <ac:spMk id="17" creationId="{89973E6A-CC75-B340-BD0E-415454EE279D}"/>
          </ac:spMkLst>
        </pc:spChg>
        <pc:spChg chg="mod">
          <ac:chgData name="Sofie Jensen" userId="76b55751-3857-40a6-a02e-f51e202690e6" providerId="ADAL" clId="{2444147B-A989-45B9-85B4-D1A3CEC595BC}" dt="2022-11-01T12:14:05.019" v="523" actId="20577"/>
          <ac:spMkLst>
            <pc:docMk/>
            <pc:sldMk cId="4092447242" sldId="311"/>
            <ac:spMk id="18" creationId="{A2FA2A60-22AE-104C-A757-0854C983DD29}"/>
          </ac:spMkLst>
        </pc:spChg>
        <pc:picChg chg="add mod">
          <ac:chgData name="Sofie Jensen" userId="76b55751-3857-40a6-a02e-f51e202690e6" providerId="ADAL" clId="{2444147B-A989-45B9-85B4-D1A3CEC595BC}" dt="2022-11-01T17:27:34.490" v="752" actId="1076"/>
          <ac:picMkLst>
            <pc:docMk/>
            <pc:sldMk cId="4092447242" sldId="311"/>
            <ac:picMk id="8" creationId="{E561F5EF-4751-34BA-D5B2-15F1A6EFB540}"/>
          </ac:picMkLst>
        </pc:picChg>
        <pc:picChg chg="del">
          <ac:chgData name="Sofie Jensen" userId="76b55751-3857-40a6-a02e-f51e202690e6" providerId="ADAL" clId="{2444147B-A989-45B9-85B4-D1A3CEC595BC}" dt="2022-11-01T12:09:10.848" v="381" actId="478"/>
          <ac:picMkLst>
            <pc:docMk/>
            <pc:sldMk cId="4092447242" sldId="311"/>
            <ac:picMk id="11" creationId="{5C10B294-0698-2143-B5FB-CA2A9B1AB8E0}"/>
          </ac:picMkLst>
        </pc:picChg>
        <pc:cxnChg chg="del">
          <ac:chgData name="Sofie Jensen" userId="76b55751-3857-40a6-a02e-f51e202690e6" providerId="ADAL" clId="{2444147B-A989-45B9-85B4-D1A3CEC595BC}" dt="2022-11-01T12:09:15.903" v="384" actId="478"/>
          <ac:cxnSpMkLst>
            <pc:docMk/>
            <pc:sldMk cId="4092447242" sldId="311"/>
            <ac:cxnSpMk id="13" creationId="{6A7B7A45-CF97-5F49-8382-9B267207DFC2}"/>
          </ac:cxnSpMkLst>
        </pc:cxnChg>
      </pc:sldChg>
      <pc:sldChg chg="del">
        <pc:chgData name="Sofie Jensen" userId="76b55751-3857-40a6-a02e-f51e202690e6" providerId="ADAL" clId="{2444147B-A989-45B9-85B4-D1A3CEC595BC}" dt="2022-11-03T09:44:44.906" v="978" actId="47"/>
        <pc:sldMkLst>
          <pc:docMk/>
          <pc:sldMk cId="1764988814" sldId="312"/>
        </pc:sldMkLst>
      </pc:sldChg>
      <pc:sldChg chg="del">
        <pc:chgData name="Sofie Jensen" userId="76b55751-3857-40a6-a02e-f51e202690e6" providerId="ADAL" clId="{2444147B-A989-45B9-85B4-D1A3CEC595BC}" dt="2022-11-03T09:44:45.865" v="979" actId="47"/>
        <pc:sldMkLst>
          <pc:docMk/>
          <pc:sldMk cId="1168800954" sldId="313"/>
        </pc:sldMkLst>
      </pc:sldChg>
      <pc:sldChg chg="del">
        <pc:chgData name="Sofie Jensen" userId="76b55751-3857-40a6-a02e-f51e202690e6" providerId="ADAL" clId="{2444147B-A989-45B9-85B4-D1A3CEC595BC}" dt="2022-11-03T09:44:47.966" v="981" actId="47"/>
        <pc:sldMkLst>
          <pc:docMk/>
          <pc:sldMk cId="646563265" sldId="314"/>
        </pc:sldMkLst>
      </pc:sldChg>
      <pc:sldChg chg="addSp delSp modSp del mod">
        <pc:chgData name="Sofie Jensen" userId="76b55751-3857-40a6-a02e-f51e202690e6" providerId="ADAL" clId="{2444147B-A989-45B9-85B4-D1A3CEC595BC}" dt="2022-11-03T09:44:46.836" v="980" actId="47"/>
        <pc:sldMkLst>
          <pc:docMk/>
          <pc:sldMk cId="3388650770" sldId="315"/>
        </pc:sldMkLst>
        <pc:spChg chg="mod">
          <ac:chgData name="Sofie Jensen" userId="76b55751-3857-40a6-a02e-f51e202690e6" providerId="ADAL" clId="{2444147B-A989-45B9-85B4-D1A3CEC595BC}" dt="2022-11-01T12:11:37.893" v="442" actId="20577"/>
          <ac:spMkLst>
            <pc:docMk/>
            <pc:sldMk cId="3388650770" sldId="315"/>
            <ac:spMk id="21" creationId="{36B4BC6A-77F3-844D-AFC7-6B234D626085}"/>
          </ac:spMkLst>
        </pc:spChg>
        <pc:spChg chg="mod">
          <ac:chgData name="Sofie Jensen" userId="76b55751-3857-40a6-a02e-f51e202690e6" providerId="ADAL" clId="{2444147B-A989-45B9-85B4-D1A3CEC595BC}" dt="2022-11-01T12:12:43.345" v="475" actId="14100"/>
          <ac:spMkLst>
            <pc:docMk/>
            <pc:sldMk cId="3388650770" sldId="315"/>
            <ac:spMk id="22" creationId="{751F49F9-D7A5-034C-8FCD-F9BEFE426747}"/>
          </ac:spMkLst>
        </pc:spChg>
        <pc:spChg chg="mod">
          <ac:chgData name="Sofie Jensen" userId="76b55751-3857-40a6-a02e-f51e202690e6" providerId="ADAL" clId="{2444147B-A989-45B9-85B4-D1A3CEC595BC}" dt="2022-11-01T12:13:00.976" v="507" actId="20577"/>
          <ac:spMkLst>
            <pc:docMk/>
            <pc:sldMk cId="3388650770" sldId="315"/>
            <ac:spMk id="25" creationId="{E5B59898-2787-044B-82EF-497417F96BAE}"/>
          </ac:spMkLst>
        </pc:spChg>
        <pc:spChg chg="mod">
          <ac:chgData name="Sofie Jensen" userId="76b55751-3857-40a6-a02e-f51e202690e6" providerId="ADAL" clId="{2444147B-A989-45B9-85B4-D1A3CEC595BC}" dt="2022-11-01T12:12:55.292" v="495" actId="14100"/>
          <ac:spMkLst>
            <pc:docMk/>
            <pc:sldMk cId="3388650770" sldId="315"/>
            <ac:spMk id="26" creationId="{8F6A110A-443D-EE4E-998C-9142919A4C56}"/>
          </ac:spMkLst>
        </pc:spChg>
        <pc:spChg chg="mod">
          <ac:chgData name="Sofie Jensen" userId="76b55751-3857-40a6-a02e-f51e202690e6" providerId="ADAL" clId="{2444147B-A989-45B9-85B4-D1A3CEC595BC}" dt="2022-11-01T12:13:14.280" v="516" actId="20577"/>
          <ac:spMkLst>
            <pc:docMk/>
            <pc:sldMk cId="3388650770" sldId="315"/>
            <ac:spMk id="39" creationId="{E8B31C33-A413-4A4D-827F-2A9FF92D4107}"/>
          </ac:spMkLst>
        </pc:spChg>
        <pc:picChg chg="add mod">
          <ac:chgData name="Sofie Jensen" userId="76b55751-3857-40a6-a02e-f51e202690e6" providerId="ADAL" clId="{2444147B-A989-45B9-85B4-D1A3CEC595BC}" dt="2022-11-01T12:11:27.315" v="431" actId="1076"/>
          <ac:picMkLst>
            <pc:docMk/>
            <pc:sldMk cId="3388650770" sldId="315"/>
            <ac:picMk id="8" creationId="{A8E51A45-AE4B-74D7-D39D-CE7B18A6BF4C}"/>
          </ac:picMkLst>
        </pc:picChg>
        <pc:picChg chg="add mod">
          <ac:chgData name="Sofie Jensen" userId="76b55751-3857-40a6-a02e-f51e202690e6" providerId="ADAL" clId="{2444147B-A989-45B9-85B4-D1A3CEC595BC}" dt="2022-11-01T12:11:30.351" v="433" actId="1076"/>
          <ac:picMkLst>
            <pc:docMk/>
            <pc:sldMk cId="3388650770" sldId="315"/>
            <ac:picMk id="10" creationId="{EF564FD8-6092-5F9A-9F8D-B3237C9D74E1}"/>
          </ac:picMkLst>
        </pc:picChg>
        <pc:picChg chg="del">
          <ac:chgData name="Sofie Jensen" userId="76b55751-3857-40a6-a02e-f51e202690e6" providerId="ADAL" clId="{2444147B-A989-45B9-85B4-D1A3CEC595BC}" dt="2022-11-01T12:11:28.894" v="432" actId="478"/>
          <ac:picMkLst>
            <pc:docMk/>
            <pc:sldMk cId="3388650770" sldId="315"/>
            <ac:picMk id="14" creationId="{05C719BE-2B63-C442-BC8D-F503C86193A6}"/>
          </ac:picMkLst>
        </pc:picChg>
        <pc:picChg chg="del">
          <ac:chgData name="Sofie Jensen" userId="76b55751-3857-40a6-a02e-f51e202690e6" providerId="ADAL" clId="{2444147B-A989-45B9-85B4-D1A3CEC595BC}" dt="2022-11-01T12:11:31.663" v="434" actId="478"/>
          <ac:picMkLst>
            <pc:docMk/>
            <pc:sldMk cId="3388650770" sldId="315"/>
            <ac:picMk id="15" creationId="{6BB76FCF-AE96-6A47-8A6E-F530C77CC1F8}"/>
          </ac:picMkLst>
        </pc:picChg>
      </pc:sldChg>
      <pc:sldChg chg="delSp mod">
        <pc:chgData name="Sofie Jensen" userId="76b55751-3857-40a6-a02e-f51e202690e6" providerId="ADAL" clId="{2444147B-A989-45B9-85B4-D1A3CEC595BC}" dt="2022-11-01T14:58:17.396" v="678" actId="478"/>
        <pc:sldMkLst>
          <pc:docMk/>
          <pc:sldMk cId="2881611802" sldId="317"/>
        </pc:sldMkLst>
        <pc:spChg chg="del">
          <ac:chgData name="Sofie Jensen" userId="76b55751-3857-40a6-a02e-f51e202690e6" providerId="ADAL" clId="{2444147B-A989-45B9-85B4-D1A3CEC595BC}" dt="2022-11-01T14:58:17.396" v="678" actId="478"/>
          <ac:spMkLst>
            <pc:docMk/>
            <pc:sldMk cId="2881611802" sldId="317"/>
            <ac:spMk id="41" creationId="{3C2A06C2-B147-5048-BE10-0191D180F2C0}"/>
          </ac:spMkLst>
        </pc:spChg>
      </pc:sldChg>
      <pc:sldChg chg="del">
        <pc:chgData name="Sofie Jensen" userId="76b55751-3857-40a6-a02e-f51e202690e6" providerId="ADAL" clId="{2444147B-A989-45B9-85B4-D1A3CEC595BC}" dt="2022-11-01T12:17:40.626" v="525" actId="47"/>
        <pc:sldMkLst>
          <pc:docMk/>
          <pc:sldMk cId="1991789512" sldId="318"/>
        </pc:sldMkLst>
      </pc:sldChg>
      <pc:sldChg chg="addSp delSp modSp mod modAnim">
        <pc:chgData name="Sofie Jensen" userId="76b55751-3857-40a6-a02e-f51e202690e6" providerId="ADAL" clId="{2444147B-A989-45B9-85B4-D1A3CEC595BC}" dt="2022-11-01T14:58:40.987" v="684" actId="478"/>
        <pc:sldMkLst>
          <pc:docMk/>
          <pc:sldMk cId="1674502226" sldId="319"/>
        </pc:sldMkLst>
        <pc:spChg chg="mod">
          <ac:chgData name="Sofie Jensen" userId="76b55751-3857-40a6-a02e-f51e202690e6" providerId="ADAL" clId="{2444147B-A989-45B9-85B4-D1A3CEC595BC}" dt="2022-11-01T12:34:02.704" v="542" actId="1076"/>
          <ac:spMkLst>
            <pc:docMk/>
            <pc:sldMk cId="1674502226" sldId="319"/>
            <ac:spMk id="33" creationId="{46373836-7708-A543-90CF-B01D8665F5DE}"/>
          </ac:spMkLst>
        </pc:spChg>
        <pc:spChg chg="del">
          <ac:chgData name="Sofie Jensen" userId="76b55751-3857-40a6-a02e-f51e202690e6" providerId="ADAL" clId="{2444147B-A989-45B9-85B4-D1A3CEC595BC}" dt="2022-11-01T14:58:40.987" v="684" actId="478"/>
          <ac:spMkLst>
            <pc:docMk/>
            <pc:sldMk cId="1674502226" sldId="319"/>
            <ac:spMk id="41" creationId="{3C2A06C2-B147-5048-BE10-0191D180F2C0}"/>
          </ac:spMkLst>
        </pc:spChg>
        <pc:picChg chg="add mod">
          <ac:chgData name="Sofie Jensen" userId="76b55751-3857-40a6-a02e-f51e202690e6" providerId="ADAL" clId="{2444147B-A989-45B9-85B4-D1A3CEC595BC}" dt="2022-11-01T12:34:20.370" v="544" actId="1076"/>
          <ac:picMkLst>
            <pc:docMk/>
            <pc:sldMk cId="1674502226" sldId="319"/>
            <ac:picMk id="2050" creationId="{9B2926CB-4CAB-ADBF-EE3B-48894AE2BCE7}"/>
          </ac:picMkLst>
        </pc:picChg>
        <pc:picChg chg="add mod">
          <ac:chgData name="Sofie Jensen" userId="76b55751-3857-40a6-a02e-f51e202690e6" providerId="ADAL" clId="{2444147B-A989-45B9-85B4-D1A3CEC595BC}" dt="2022-11-01T12:34:20.370" v="544" actId="1076"/>
          <ac:picMkLst>
            <pc:docMk/>
            <pc:sldMk cId="1674502226" sldId="319"/>
            <ac:picMk id="2052" creationId="{29E16B94-F5F8-103B-2601-AAEFBFD140DD}"/>
          </ac:picMkLst>
        </pc:picChg>
        <pc:picChg chg="add mod">
          <ac:chgData name="Sofie Jensen" userId="76b55751-3857-40a6-a02e-f51e202690e6" providerId="ADAL" clId="{2444147B-A989-45B9-85B4-D1A3CEC595BC}" dt="2022-11-01T12:34:20.370" v="544" actId="1076"/>
          <ac:picMkLst>
            <pc:docMk/>
            <pc:sldMk cId="1674502226" sldId="319"/>
            <ac:picMk id="2054" creationId="{5976D706-0FCD-1134-11FC-DD1EBF5ADFFC}"/>
          </ac:picMkLst>
        </pc:picChg>
      </pc:sldChg>
      <pc:sldChg chg="delSp mod">
        <pc:chgData name="Sofie Jensen" userId="76b55751-3857-40a6-a02e-f51e202690e6" providerId="ADAL" clId="{2444147B-A989-45B9-85B4-D1A3CEC595BC}" dt="2022-11-01T14:58:52.142" v="687" actId="478"/>
        <pc:sldMkLst>
          <pc:docMk/>
          <pc:sldMk cId="383867538" sldId="320"/>
        </pc:sldMkLst>
        <pc:spChg chg="del">
          <ac:chgData name="Sofie Jensen" userId="76b55751-3857-40a6-a02e-f51e202690e6" providerId="ADAL" clId="{2444147B-A989-45B9-85B4-D1A3CEC595BC}" dt="2022-11-01T14:58:52.142" v="687" actId="478"/>
          <ac:spMkLst>
            <pc:docMk/>
            <pc:sldMk cId="383867538" sldId="320"/>
            <ac:spMk id="41" creationId="{3C2A06C2-B147-5048-BE10-0191D180F2C0}"/>
          </ac:spMkLst>
        </pc:spChg>
      </pc:sldChg>
      <pc:sldChg chg="addSp delSp modSp mod ord modAnim">
        <pc:chgData name="Sofie Jensen" userId="76b55751-3857-40a6-a02e-f51e202690e6" providerId="ADAL" clId="{2444147B-A989-45B9-85B4-D1A3CEC595BC}" dt="2022-11-01T14:58:59.069" v="689" actId="478"/>
        <pc:sldMkLst>
          <pc:docMk/>
          <pc:sldMk cId="1315631496" sldId="321"/>
        </pc:sldMkLst>
        <pc:spChg chg="mod">
          <ac:chgData name="Sofie Jensen" userId="76b55751-3857-40a6-a02e-f51e202690e6" providerId="ADAL" clId="{2444147B-A989-45B9-85B4-D1A3CEC595BC}" dt="2022-11-01T12:05:29.967" v="339" actId="20577"/>
          <ac:spMkLst>
            <pc:docMk/>
            <pc:sldMk cId="1315631496" sldId="321"/>
            <ac:spMk id="10" creationId="{00000000-0000-0000-0000-000000000000}"/>
          </ac:spMkLst>
        </pc:spChg>
        <pc:spChg chg="mod">
          <ac:chgData name="Sofie Jensen" userId="76b55751-3857-40a6-a02e-f51e202690e6" providerId="ADAL" clId="{2444147B-A989-45B9-85B4-D1A3CEC595BC}" dt="2022-11-01T12:06:36.393" v="346" actId="1076"/>
          <ac:spMkLst>
            <pc:docMk/>
            <pc:sldMk cId="1315631496" sldId="321"/>
            <ac:spMk id="30" creationId="{8D486310-9535-FE48-B3AE-B6411ABDA2FB}"/>
          </ac:spMkLst>
        </pc:spChg>
        <pc:spChg chg="mod">
          <ac:chgData name="Sofie Jensen" userId="76b55751-3857-40a6-a02e-f51e202690e6" providerId="ADAL" clId="{2444147B-A989-45B9-85B4-D1A3CEC595BC}" dt="2022-11-01T12:06:42.289" v="348" actId="5793"/>
          <ac:spMkLst>
            <pc:docMk/>
            <pc:sldMk cId="1315631496" sldId="321"/>
            <ac:spMk id="33" creationId="{46373836-7708-A543-90CF-B01D8665F5DE}"/>
          </ac:spMkLst>
        </pc:spChg>
        <pc:spChg chg="del">
          <ac:chgData name="Sofie Jensen" userId="76b55751-3857-40a6-a02e-f51e202690e6" providerId="ADAL" clId="{2444147B-A989-45B9-85B4-D1A3CEC595BC}" dt="2022-11-01T14:58:59.069" v="689" actId="478"/>
          <ac:spMkLst>
            <pc:docMk/>
            <pc:sldMk cId="1315631496" sldId="321"/>
            <ac:spMk id="41" creationId="{3C2A06C2-B147-5048-BE10-0191D180F2C0}"/>
          </ac:spMkLst>
        </pc:spChg>
        <pc:picChg chg="add mod">
          <ac:chgData name="Sofie Jensen" userId="76b55751-3857-40a6-a02e-f51e202690e6" providerId="ADAL" clId="{2444147B-A989-45B9-85B4-D1A3CEC595BC}" dt="2022-11-01T12:06:16.992" v="344" actId="1076"/>
          <ac:picMkLst>
            <pc:docMk/>
            <pc:sldMk cId="1315631496" sldId="321"/>
            <ac:picMk id="2" creationId="{4C0CA881-6C05-2759-4260-3D55FE0948B3}"/>
          </ac:picMkLst>
        </pc:picChg>
        <pc:picChg chg="add del mod">
          <ac:chgData name="Sofie Jensen" userId="76b55751-3857-40a6-a02e-f51e202690e6" providerId="ADAL" clId="{2444147B-A989-45B9-85B4-D1A3CEC595BC}" dt="2022-11-01T12:04:34.909" v="315" actId="478"/>
          <ac:picMkLst>
            <pc:docMk/>
            <pc:sldMk cId="1315631496" sldId="321"/>
            <ac:picMk id="3074" creationId="{A7A7062C-0097-DB33-8142-EF09821FEF18}"/>
          </ac:picMkLst>
        </pc:picChg>
        <pc:picChg chg="add del mod">
          <ac:chgData name="Sofie Jensen" userId="76b55751-3857-40a6-a02e-f51e202690e6" providerId="ADAL" clId="{2444147B-A989-45B9-85B4-D1A3CEC595BC}" dt="2022-11-01T12:06:21.040" v="345" actId="478"/>
          <ac:picMkLst>
            <pc:docMk/>
            <pc:sldMk cId="1315631496" sldId="321"/>
            <ac:picMk id="3076" creationId="{9A48A5DB-65C1-79A2-DEA3-2EA7A8D21AFC}"/>
          </ac:picMkLst>
        </pc:picChg>
      </pc:sldChg>
      <pc:sldChg chg="addSp delSp modSp mod modAnim">
        <pc:chgData name="Sofie Jensen" userId="76b55751-3857-40a6-a02e-f51e202690e6" providerId="ADAL" clId="{2444147B-A989-45B9-85B4-D1A3CEC595BC}" dt="2022-11-01T14:59:38.175" v="698" actId="1076"/>
        <pc:sldMkLst>
          <pc:docMk/>
          <pc:sldMk cId="3774413763" sldId="322"/>
        </pc:sldMkLst>
        <pc:spChg chg="add del mod">
          <ac:chgData name="Sofie Jensen" userId="76b55751-3857-40a6-a02e-f51e202690e6" providerId="ADAL" clId="{2444147B-A989-45B9-85B4-D1A3CEC595BC}" dt="2022-11-01T10:56:54.498" v="8" actId="478"/>
          <ac:spMkLst>
            <pc:docMk/>
            <pc:sldMk cId="3774413763" sldId="322"/>
            <ac:spMk id="2" creationId="{D30D86D7-00D3-3FE5-8E9B-60A9820BF992}"/>
          </ac:spMkLst>
        </pc:spChg>
        <pc:spChg chg="mod">
          <ac:chgData name="Sofie Jensen" userId="76b55751-3857-40a6-a02e-f51e202690e6" providerId="ADAL" clId="{2444147B-A989-45B9-85B4-D1A3CEC595BC}" dt="2022-11-01T11:20:57.678" v="79" actId="20577"/>
          <ac:spMkLst>
            <pc:docMk/>
            <pc:sldMk cId="3774413763" sldId="322"/>
            <ac:spMk id="10" creationId="{00000000-0000-0000-0000-000000000000}"/>
          </ac:spMkLst>
        </pc:spChg>
        <pc:spChg chg="mod">
          <ac:chgData name="Sofie Jensen" userId="76b55751-3857-40a6-a02e-f51e202690e6" providerId="ADAL" clId="{2444147B-A989-45B9-85B4-D1A3CEC595BC}" dt="2022-11-01T10:56:13.956" v="2" actId="1076"/>
          <ac:spMkLst>
            <pc:docMk/>
            <pc:sldMk cId="3774413763" sldId="322"/>
            <ac:spMk id="30" creationId="{8D486310-9535-FE48-B3AE-B6411ABDA2FB}"/>
          </ac:spMkLst>
        </pc:spChg>
        <pc:spChg chg="mod">
          <ac:chgData name="Sofie Jensen" userId="76b55751-3857-40a6-a02e-f51e202690e6" providerId="ADAL" clId="{2444147B-A989-45B9-85B4-D1A3CEC595BC}" dt="2022-11-01T10:56:27.892" v="6" actId="1076"/>
          <ac:spMkLst>
            <pc:docMk/>
            <pc:sldMk cId="3774413763" sldId="322"/>
            <ac:spMk id="33" creationId="{46373836-7708-A543-90CF-B01D8665F5DE}"/>
          </ac:spMkLst>
        </pc:spChg>
        <pc:spChg chg="del">
          <ac:chgData name="Sofie Jensen" userId="76b55751-3857-40a6-a02e-f51e202690e6" providerId="ADAL" clId="{2444147B-A989-45B9-85B4-D1A3CEC595BC}" dt="2022-11-01T14:58:31.124" v="682" actId="478"/>
          <ac:spMkLst>
            <pc:docMk/>
            <pc:sldMk cId="3774413763" sldId="322"/>
            <ac:spMk id="41" creationId="{3C2A06C2-B147-5048-BE10-0191D180F2C0}"/>
          </ac:spMkLst>
        </pc:spChg>
        <pc:picChg chg="add mod">
          <ac:chgData name="Sofie Jensen" userId="76b55751-3857-40a6-a02e-f51e202690e6" providerId="ADAL" clId="{2444147B-A989-45B9-85B4-D1A3CEC595BC}" dt="2022-11-01T14:59:38.175" v="698" actId="1076"/>
          <ac:picMkLst>
            <pc:docMk/>
            <pc:sldMk cId="3774413763" sldId="322"/>
            <ac:picMk id="3" creationId="{0F405DBE-ADC0-BC69-CFAD-6B17FB968EDB}"/>
          </ac:picMkLst>
        </pc:picChg>
      </pc:sldChg>
      <pc:sldChg chg="addSp delSp modSp add del mod setBg delAnim modAnim">
        <pc:chgData name="Sofie Jensen" userId="76b55751-3857-40a6-a02e-f51e202690e6" providerId="ADAL" clId="{2444147B-A989-45B9-85B4-D1A3CEC595BC}" dt="2022-11-01T11:10:07.504" v="49" actId="47"/>
        <pc:sldMkLst>
          <pc:docMk/>
          <pc:sldMk cId="140440860" sldId="323"/>
        </pc:sldMkLst>
        <pc:spChg chg="add del mod">
          <ac:chgData name="Sofie Jensen" userId="76b55751-3857-40a6-a02e-f51e202690e6" providerId="ADAL" clId="{2444147B-A989-45B9-85B4-D1A3CEC595BC}" dt="2022-11-01T10:58:40.949" v="26" actId="478"/>
          <ac:spMkLst>
            <pc:docMk/>
            <pc:sldMk cId="140440860" sldId="323"/>
            <ac:spMk id="4" creationId="{25DDB26A-6890-0C69-7CC5-A260226CF482}"/>
          </ac:spMkLst>
        </pc:spChg>
        <pc:spChg chg="mod">
          <ac:chgData name="Sofie Jensen" userId="76b55751-3857-40a6-a02e-f51e202690e6" providerId="ADAL" clId="{2444147B-A989-45B9-85B4-D1A3CEC595BC}" dt="2022-11-01T11:00:07.962" v="42" actId="20577"/>
          <ac:spMkLst>
            <pc:docMk/>
            <pc:sldMk cId="140440860" sldId="323"/>
            <ac:spMk id="10" creationId="{00000000-0000-0000-0000-000000000000}"/>
          </ac:spMkLst>
        </pc:spChg>
        <pc:spChg chg="mod">
          <ac:chgData name="Sofie Jensen" userId="76b55751-3857-40a6-a02e-f51e202690e6" providerId="ADAL" clId="{2444147B-A989-45B9-85B4-D1A3CEC595BC}" dt="2022-11-01T10:59:29.181" v="35" actId="1076"/>
          <ac:spMkLst>
            <pc:docMk/>
            <pc:sldMk cId="140440860" sldId="323"/>
            <ac:spMk id="17" creationId="{8BF6E989-F375-2748-8BA1-716EB64271DD}"/>
          </ac:spMkLst>
        </pc:spChg>
        <pc:spChg chg="del">
          <ac:chgData name="Sofie Jensen" userId="76b55751-3857-40a6-a02e-f51e202690e6" providerId="ADAL" clId="{2444147B-A989-45B9-85B4-D1A3CEC595BC}" dt="2022-11-01T10:59:01.922" v="31" actId="478"/>
          <ac:spMkLst>
            <pc:docMk/>
            <pc:sldMk cId="140440860" sldId="323"/>
            <ac:spMk id="33" creationId="{46373836-7708-A543-90CF-B01D8665F5DE}"/>
          </ac:spMkLst>
        </pc:spChg>
        <pc:spChg chg="mod">
          <ac:chgData name="Sofie Jensen" userId="76b55751-3857-40a6-a02e-f51e202690e6" providerId="ADAL" clId="{2444147B-A989-45B9-85B4-D1A3CEC595BC}" dt="2022-11-01T10:59:21.736" v="34" actId="1076"/>
          <ac:spMkLst>
            <pc:docMk/>
            <pc:sldMk cId="140440860" sldId="323"/>
            <ac:spMk id="42" creationId="{7460597B-8C35-7140-8A6C-6FD0BDBC0940}"/>
          </ac:spMkLst>
        </pc:spChg>
        <pc:spChg chg="mod">
          <ac:chgData name="Sofie Jensen" userId="76b55751-3857-40a6-a02e-f51e202690e6" providerId="ADAL" clId="{2444147B-A989-45B9-85B4-D1A3CEC595BC}" dt="2022-11-01T10:58:47.106" v="28" actId="1076"/>
          <ac:spMkLst>
            <pc:docMk/>
            <pc:sldMk cId="140440860" sldId="323"/>
            <ac:spMk id="43" creationId="{B761F6F4-76BC-1043-B32A-3DB097FCC09F}"/>
          </ac:spMkLst>
        </pc:spChg>
        <pc:grpChg chg="mod">
          <ac:chgData name="Sofie Jensen" userId="76b55751-3857-40a6-a02e-f51e202690e6" providerId="ADAL" clId="{2444147B-A989-45B9-85B4-D1A3CEC595BC}" dt="2022-11-01T10:59:13.336" v="33" actId="1076"/>
          <ac:grpSpMkLst>
            <pc:docMk/>
            <pc:sldMk cId="140440860" sldId="323"/>
            <ac:grpSpMk id="18" creationId="{2C1BDA2F-48A1-8E4B-B00D-3EECB142819E}"/>
          </ac:grpSpMkLst>
        </pc:grpChg>
        <pc:picChg chg="add del mod">
          <ac:chgData name="Sofie Jensen" userId="76b55751-3857-40a6-a02e-f51e202690e6" providerId="ADAL" clId="{2444147B-A989-45B9-85B4-D1A3CEC595BC}" dt="2022-11-01T10:57:41.377" v="15"/>
          <ac:picMkLst>
            <pc:docMk/>
            <pc:sldMk cId="140440860" sldId="323"/>
            <ac:picMk id="2" creationId="{2AD8AF3E-0580-BF86-5464-A0381AFF5ED9}"/>
          </ac:picMkLst>
        </pc:picChg>
        <pc:picChg chg="add del mod">
          <ac:chgData name="Sofie Jensen" userId="76b55751-3857-40a6-a02e-f51e202690e6" providerId="ADAL" clId="{2444147B-A989-45B9-85B4-D1A3CEC595BC}" dt="2022-11-01T10:58:42.466" v="27" actId="478"/>
          <ac:picMkLst>
            <pc:docMk/>
            <pc:sldMk cId="140440860" sldId="323"/>
            <ac:picMk id="3" creationId="{4E514CD1-01EB-15E4-396E-70A890D001B4}"/>
          </ac:picMkLst>
        </pc:picChg>
        <pc:picChg chg="del">
          <ac:chgData name="Sofie Jensen" userId="76b55751-3857-40a6-a02e-f51e202690e6" providerId="ADAL" clId="{2444147B-A989-45B9-85B4-D1A3CEC595BC}" dt="2022-11-01T10:57:06.278" v="12" actId="478"/>
          <ac:picMkLst>
            <pc:docMk/>
            <pc:sldMk cId="140440860" sldId="323"/>
            <ac:picMk id="39" creationId="{45C7BCD9-6A7E-2F4E-A17C-3B8B7B3C402B}"/>
          </ac:picMkLst>
        </pc:picChg>
        <pc:cxnChg chg="del">
          <ac:chgData name="Sofie Jensen" userId="76b55751-3857-40a6-a02e-f51e202690e6" providerId="ADAL" clId="{2444147B-A989-45B9-85B4-D1A3CEC595BC}" dt="2022-11-01T10:59:03.840" v="32" actId="478"/>
          <ac:cxnSpMkLst>
            <pc:docMk/>
            <pc:sldMk cId="140440860" sldId="323"/>
            <ac:cxnSpMk id="44" creationId="{DFA1E189-51A8-B84A-81EE-E5764C09A552}"/>
          </ac:cxnSpMkLst>
        </pc:cxnChg>
      </pc:sldChg>
      <pc:sldChg chg="add del setBg">
        <pc:chgData name="Sofie Jensen" userId="76b55751-3857-40a6-a02e-f51e202690e6" providerId="ADAL" clId="{2444147B-A989-45B9-85B4-D1A3CEC595BC}" dt="2022-11-01T11:10:33.831" v="51" actId="47"/>
        <pc:sldMkLst>
          <pc:docMk/>
          <pc:sldMk cId="2688170527" sldId="324"/>
        </pc:sldMkLst>
      </pc:sldChg>
      <pc:sldChg chg="add del setBg">
        <pc:chgData name="Sofie Jensen" userId="76b55751-3857-40a6-a02e-f51e202690e6" providerId="ADAL" clId="{2444147B-A989-45B9-85B4-D1A3CEC595BC}" dt="2022-11-01T11:10:37.241" v="52" actId="47"/>
        <pc:sldMkLst>
          <pc:docMk/>
          <pc:sldMk cId="976872642" sldId="325"/>
        </pc:sldMkLst>
      </pc:sldChg>
      <pc:sldChg chg="add setBg">
        <pc:chgData name="Sofie Jensen" userId="76b55751-3857-40a6-a02e-f51e202690e6" providerId="ADAL" clId="{2444147B-A989-45B9-85B4-D1A3CEC595BC}" dt="2022-11-01T11:17:43.010" v="71"/>
        <pc:sldMkLst>
          <pc:docMk/>
          <pc:sldMk cId="2092758619" sldId="327"/>
        </pc:sldMkLst>
      </pc:sldChg>
      <pc:sldChg chg="add setBg">
        <pc:chgData name="Sofie Jensen" userId="76b55751-3857-40a6-a02e-f51e202690e6" providerId="ADAL" clId="{2444147B-A989-45B9-85B4-D1A3CEC595BC}" dt="2022-11-01T11:17:43.010" v="71"/>
        <pc:sldMkLst>
          <pc:docMk/>
          <pc:sldMk cId="1842253420" sldId="330"/>
        </pc:sldMkLst>
      </pc:sldChg>
      <pc:sldChg chg="modSp add mod setBg">
        <pc:chgData name="Sofie Jensen" userId="76b55751-3857-40a6-a02e-f51e202690e6" providerId="ADAL" clId="{2444147B-A989-45B9-85B4-D1A3CEC595BC}" dt="2022-11-01T11:17:43.010" v="71"/>
        <pc:sldMkLst>
          <pc:docMk/>
          <pc:sldMk cId="1980575541" sldId="331"/>
        </pc:sldMkLst>
        <pc:spChg chg="mod">
          <ac:chgData name="Sofie Jensen" userId="76b55751-3857-40a6-a02e-f51e202690e6" providerId="ADAL" clId="{2444147B-A989-45B9-85B4-D1A3CEC595BC}" dt="2022-11-01T11:09:23.254" v="44" actId="27636"/>
          <ac:spMkLst>
            <pc:docMk/>
            <pc:sldMk cId="1980575541" sldId="331"/>
            <ac:spMk id="2" creationId="{8077E236-315C-4C3F-885E-3C19B5435A04}"/>
          </ac:spMkLst>
        </pc:spChg>
      </pc:sldChg>
      <pc:sldChg chg="modSp add mod setBg">
        <pc:chgData name="Sofie Jensen" userId="76b55751-3857-40a6-a02e-f51e202690e6" providerId="ADAL" clId="{2444147B-A989-45B9-85B4-D1A3CEC595BC}" dt="2022-11-01T11:17:43.010" v="71"/>
        <pc:sldMkLst>
          <pc:docMk/>
          <pc:sldMk cId="2111917289" sldId="332"/>
        </pc:sldMkLst>
        <pc:spChg chg="mod">
          <ac:chgData name="Sofie Jensen" userId="76b55751-3857-40a6-a02e-f51e202690e6" providerId="ADAL" clId="{2444147B-A989-45B9-85B4-D1A3CEC595BC}" dt="2022-11-01T11:09:23.261" v="45" actId="27636"/>
          <ac:spMkLst>
            <pc:docMk/>
            <pc:sldMk cId="2111917289" sldId="332"/>
            <ac:spMk id="2" creationId="{8077E236-315C-4C3F-885E-3C19B5435A04}"/>
          </ac:spMkLst>
        </pc:spChg>
      </pc:sldChg>
      <pc:sldChg chg="modSp add mod setBg">
        <pc:chgData name="Sofie Jensen" userId="76b55751-3857-40a6-a02e-f51e202690e6" providerId="ADAL" clId="{2444147B-A989-45B9-85B4-D1A3CEC595BC}" dt="2022-11-01T11:19:06.861" v="73" actId="14100"/>
        <pc:sldMkLst>
          <pc:docMk/>
          <pc:sldMk cId="2955448527" sldId="334"/>
        </pc:sldMkLst>
        <pc:picChg chg="mod">
          <ac:chgData name="Sofie Jensen" userId="76b55751-3857-40a6-a02e-f51e202690e6" providerId="ADAL" clId="{2444147B-A989-45B9-85B4-D1A3CEC595BC}" dt="2022-11-01T11:19:06.861" v="73" actId="14100"/>
          <ac:picMkLst>
            <pc:docMk/>
            <pc:sldMk cId="2955448527" sldId="334"/>
            <ac:picMk id="3" creationId="{1DC1FC9B-191B-6AE7-755F-833FFD65678B}"/>
          </ac:picMkLst>
        </pc:picChg>
      </pc:sldChg>
      <pc:sldChg chg="modSp add mod setBg">
        <pc:chgData name="Sofie Jensen" userId="76b55751-3857-40a6-a02e-f51e202690e6" providerId="ADAL" clId="{2444147B-A989-45B9-85B4-D1A3CEC595BC}" dt="2022-11-01T11:18:41.506" v="72" actId="14100"/>
        <pc:sldMkLst>
          <pc:docMk/>
          <pc:sldMk cId="14327701" sldId="335"/>
        </pc:sldMkLst>
        <pc:picChg chg="mod">
          <ac:chgData name="Sofie Jensen" userId="76b55751-3857-40a6-a02e-f51e202690e6" providerId="ADAL" clId="{2444147B-A989-45B9-85B4-D1A3CEC595BC}" dt="2022-11-01T11:18:41.506" v="72" actId="14100"/>
          <ac:picMkLst>
            <pc:docMk/>
            <pc:sldMk cId="14327701" sldId="335"/>
            <ac:picMk id="4" creationId="{B0CD870B-9045-8D65-C3B9-1148A6350D2D}"/>
          </ac:picMkLst>
        </pc:picChg>
      </pc:sldChg>
      <pc:sldChg chg="add setBg">
        <pc:chgData name="Sofie Jensen" userId="76b55751-3857-40a6-a02e-f51e202690e6" providerId="ADAL" clId="{2444147B-A989-45B9-85B4-D1A3CEC595BC}" dt="2022-11-01T11:17:43.010" v="71"/>
        <pc:sldMkLst>
          <pc:docMk/>
          <pc:sldMk cId="1563788159" sldId="336"/>
        </pc:sldMkLst>
      </pc:sldChg>
      <pc:sldChg chg="add setBg">
        <pc:chgData name="Sofie Jensen" userId="76b55751-3857-40a6-a02e-f51e202690e6" providerId="ADAL" clId="{2444147B-A989-45B9-85B4-D1A3CEC595BC}" dt="2022-11-01T11:17:43.010" v="71"/>
        <pc:sldMkLst>
          <pc:docMk/>
          <pc:sldMk cId="2534794745" sldId="337"/>
        </pc:sldMkLst>
      </pc:sldChg>
      <pc:sldChg chg="add setBg">
        <pc:chgData name="Sofie Jensen" userId="76b55751-3857-40a6-a02e-f51e202690e6" providerId="ADAL" clId="{2444147B-A989-45B9-85B4-D1A3CEC595BC}" dt="2022-11-01T11:17:43.010" v="71"/>
        <pc:sldMkLst>
          <pc:docMk/>
          <pc:sldMk cId="61080813" sldId="338"/>
        </pc:sldMkLst>
      </pc:sldChg>
      <pc:sldChg chg="add setBg">
        <pc:chgData name="Sofie Jensen" userId="76b55751-3857-40a6-a02e-f51e202690e6" providerId="ADAL" clId="{2444147B-A989-45B9-85B4-D1A3CEC595BC}" dt="2022-11-01T11:17:43.010" v="71"/>
        <pc:sldMkLst>
          <pc:docMk/>
          <pc:sldMk cId="1185436915" sldId="339"/>
        </pc:sldMkLst>
      </pc:sldChg>
      <pc:sldChg chg="add setBg">
        <pc:chgData name="Sofie Jensen" userId="76b55751-3857-40a6-a02e-f51e202690e6" providerId="ADAL" clId="{2444147B-A989-45B9-85B4-D1A3CEC595BC}" dt="2022-11-01T11:17:43.010" v="71"/>
        <pc:sldMkLst>
          <pc:docMk/>
          <pc:sldMk cId="3658440358" sldId="340"/>
        </pc:sldMkLst>
      </pc:sldChg>
      <pc:sldChg chg="add setBg">
        <pc:chgData name="Sofie Jensen" userId="76b55751-3857-40a6-a02e-f51e202690e6" providerId="ADAL" clId="{2444147B-A989-45B9-85B4-D1A3CEC595BC}" dt="2022-11-01T11:17:43.010" v="71"/>
        <pc:sldMkLst>
          <pc:docMk/>
          <pc:sldMk cId="4016288273" sldId="341"/>
        </pc:sldMkLst>
      </pc:sldChg>
      <pc:sldChg chg="add setBg">
        <pc:chgData name="Sofie Jensen" userId="76b55751-3857-40a6-a02e-f51e202690e6" providerId="ADAL" clId="{2444147B-A989-45B9-85B4-D1A3CEC595BC}" dt="2022-11-01T11:17:43.010" v="71"/>
        <pc:sldMkLst>
          <pc:docMk/>
          <pc:sldMk cId="1124283215" sldId="342"/>
        </pc:sldMkLst>
      </pc:sldChg>
      <pc:sldChg chg="add del setBg">
        <pc:chgData name="Sofie Jensen" userId="76b55751-3857-40a6-a02e-f51e202690e6" providerId="ADAL" clId="{2444147B-A989-45B9-85B4-D1A3CEC595BC}" dt="2022-11-01T11:15:54.929" v="53" actId="47"/>
        <pc:sldMkLst>
          <pc:docMk/>
          <pc:sldMk cId="1028590970" sldId="343"/>
        </pc:sldMkLst>
      </pc:sldChg>
      <pc:sldChg chg="add del setBg">
        <pc:chgData name="Sofie Jensen" userId="76b55751-3857-40a6-a02e-f51e202690e6" providerId="ADAL" clId="{2444147B-A989-45B9-85B4-D1A3CEC595BC}" dt="2022-11-01T11:15:56.152" v="54" actId="47"/>
        <pc:sldMkLst>
          <pc:docMk/>
          <pc:sldMk cId="3195776575" sldId="344"/>
        </pc:sldMkLst>
      </pc:sldChg>
      <pc:sldChg chg="add del setBg">
        <pc:chgData name="Sofie Jensen" userId="76b55751-3857-40a6-a02e-f51e202690e6" providerId="ADAL" clId="{2444147B-A989-45B9-85B4-D1A3CEC595BC}" dt="2022-11-01T11:15:56.956" v="55" actId="47"/>
        <pc:sldMkLst>
          <pc:docMk/>
          <pc:sldMk cId="2415293910" sldId="345"/>
        </pc:sldMkLst>
      </pc:sldChg>
      <pc:sldChg chg="add del setBg">
        <pc:chgData name="Sofie Jensen" userId="76b55751-3857-40a6-a02e-f51e202690e6" providerId="ADAL" clId="{2444147B-A989-45B9-85B4-D1A3CEC595BC}" dt="2022-11-01T11:15:57.837" v="56" actId="47"/>
        <pc:sldMkLst>
          <pc:docMk/>
          <pc:sldMk cId="110818107" sldId="346"/>
        </pc:sldMkLst>
      </pc:sldChg>
      <pc:sldChg chg="add del setBg">
        <pc:chgData name="Sofie Jensen" userId="76b55751-3857-40a6-a02e-f51e202690e6" providerId="ADAL" clId="{2444147B-A989-45B9-85B4-D1A3CEC595BC}" dt="2022-11-01T11:15:58.717" v="57" actId="47"/>
        <pc:sldMkLst>
          <pc:docMk/>
          <pc:sldMk cId="1863374458" sldId="347"/>
        </pc:sldMkLst>
      </pc:sldChg>
      <pc:sldChg chg="add del setBg">
        <pc:chgData name="Sofie Jensen" userId="76b55751-3857-40a6-a02e-f51e202690e6" providerId="ADAL" clId="{2444147B-A989-45B9-85B4-D1A3CEC595BC}" dt="2022-11-01T11:16:02.552" v="58" actId="47"/>
        <pc:sldMkLst>
          <pc:docMk/>
          <pc:sldMk cId="493596865" sldId="348"/>
        </pc:sldMkLst>
      </pc:sldChg>
      <pc:sldChg chg="add del setBg">
        <pc:chgData name="Sofie Jensen" userId="76b55751-3857-40a6-a02e-f51e202690e6" providerId="ADAL" clId="{2444147B-A989-45B9-85B4-D1A3CEC595BC}" dt="2022-11-01T11:16:03.788" v="59" actId="47"/>
        <pc:sldMkLst>
          <pc:docMk/>
          <pc:sldMk cId="1504195750" sldId="349"/>
        </pc:sldMkLst>
      </pc:sldChg>
      <pc:sldChg chg="add del setBg">
        <pc:chgData name="Sofie Jensen" userId="76b55751-3857-40a6-a02e-f51e202690e6" providerId="ADAL" clId="{2444147B-A989-45B9-85B4-D1A3CEC595BC}" dt="2022-11-01T11:16:04.613" v="60" actId="47"/>
        <pc:sldMkLst>
          <pc:docMk/>
          <pc:sldMk cId="586210571" sldId="350"/>
        </pc:sldMkLst>
      </pc:sldChg>
      <pc:sldChg chg="modSp add del mod setBg">
        <pc:chgData name="Sofie Jensen" userId="76b55751-3857-40a6-a02e-f51e202690e6" providerId="ADAL" clId="{2444147B-A989-45B9-85B4-D1A3CEC595BC}" dt="2022-11-01T11:16:05.431" v="61" actId="47"/>
        <pc:sldMkLst>
          <pc:docMk/>
          <pc:sldMk cId="1089707023" sldId="351"/>
        </pc:sldMkLst>
        <pc:spChg chg="mod">
          <ac:chgData name="Sofie Jensen" userId="76b55751-3857-40a6-a02e-f51e202690e6" providerId="ADAL" clId="{2444147B-A989-45B9-85B4-D1A3CEC595BC}" dt="2022-11-01T11:09:56.755" v="47" actId="27636"/>
          <ac:spMkLst>
            <pc:docMk/>
            <pc:sldMk cId="1089707023" sldId="351"/>
            <ac:spMk id="2" creationId="{8077E236-315C-4C3F-885E-3C19B5435A04}"/>
          </ac:spMkLst>
        </pc:spChg>
      </pc:sldChg>
      <pc:sldChg chg="add del setBg">
        <pc:chgData name="Sofie Jensen" userId="76b55751-3857-40a6-a02e-f51e202690e6" providerId="ADAL" clId="{2444147B-A989-45B9-85B4-D1A3CEC595BC}" dt="2022-11-01T11:16:06.267" v="62" actId="47"/>
        <pc:sldMkLst>
          <pc:docMk/>
          <pc:sldMk cId="1968522277" sldId="352"/>
        </pc:sldMkLst>
      </pc:sldChg>
      <pc:sldChg chg="add del setBg">
        <pc:chgData name="Sofie Jensen" userId="76b55751-3857-40a6-a02e-f51e202690e6" providerId="ADAL" clId="{2444147B-A989-45B9-85B4-D1A3CEC595BC}" dt="2022-11-01T11:16:07.487" v="63" actId="47"/>
        <pc:sldMkLst>
          <pc:docMk/>
          <pc:sldMk cId="49266891" sldId="353"/>
        </pc:sldMkLst>
      </pc:sldChg>
      <pc:sldChg chg="add del setBg">
        <pc:chgData name="Sofie Jensen" userId="76b55751-3857-40a6-a02e-f51e202690e6" providerId="ADAL" clId="{2444147B-A989-45B9-85B4-D1A3CEC595BC}" dt="2022-11-01T11:16:08.468" v="64" actId="47"/>
        <pc:sldMkLst>
          <pc:docMk/>
          <pc:sldMk cId="730658652" sldId="354"/>
        </pc:sldMkLst>
      </pc:sldChg>
      <pc:sldChg chg="modSp add del mod setBg">
        <pc:chgData name="Sofie Jensen" userId="76b55751-3857-40a6-a02e-f51e202690e6" providerId="ADAL" clId="{2444147B-A989-45B9-85B4-D1A3CEC595BC}" dt="2022-11-01T11:16:09.995" v="65" actId="47"/>
        <pc:sldMkLst>
          <pc:docMk/>
          <pc:sldMk cId="1881078160" sldId="355"/>
        </pc:sldMkLst>
        <pc:spChg chg="mod">
          <ac:chgData name="Sofie Jensen" userId="76b55751-3857-40a6-a02e-f51e202690e6" providerId="ADAL" clId="{2444147B-A989-45B9-85B4-D1A3CEC595BC}" dt="2022-11-01T11:09:56.758" v="48" actId="27636"/>
          <ac:spMkLst>
            <pc:docMk/>
            <pc:sldMk cId="1881078160" sldId="355"/>
            <ac:spMk id="2" creationId="{8077E236-315C-4C3F-885E-3C19B5435A04}"/>
          </ac:spMkLst>
        </pc:spChg>
      </pc:sldChg>
      <pc:sldChg chg="addSp delSp modSp add mod setBg delAnim">
        <pc:chgData name="Sofie Jensen" userId="76b55751-3857-40a6-a02e-f51e202690e6" providerId="ADAL" clId="{2444147B-A989-45B9-85B4-D1A3CEC595BC}" dt="2022-11-01T14:58:38.438" v="683" actId="478"/>
        <pc:sldMkLst>
          <pc:docMk/>
          <pc:sldMk cId="3847140556" sldId="356"/>
        </pc:sldMkLst>
        <pc:spChg chg="add mod">
          <ac:chgData name="Sofie Jensen" userId="76b55751-3857-40a6-a02e-f51e202690e6" providerId="ADAL" clId="{2444147B-A989-45B9-85B4-D1A3CEC595BC}" dt="2022-11-01T11:48:18.778" v="228" actId="1076"/>
          <ac:spMkLst>
            <pc:docMk/>
            <pc:sldMk cId="3847140556" sldId="356"/>
            <ac:spMk id="8" creationId="{BEFE186B-07BC-65A6-C852-F38E5BBFA920}"/>
          </ac:spMkLst>
        </pc:spChg>
        <pc:spChg chg="mod">
          <ac:chgData name="Sofie Jensen" userId="76b55751-3857-40a6-a02e-f51e202690e6" providerId="ADAL" clId="{2444147B-A989-45B9-85B4-D1A3CEC595BC}" dt="2022-11-01T11:42:32.860" v="185" actId="1076"/>
          <ac:spMkLst>
            <pc:docMk/>
            <pc:sldMk cId="3847140556" sldId="356"/>
            <ac:spMk id="10" creationId="{00000000-0000-0000-0000-000000000000}"/>
          </ac:spMkLst>
        </pc:spChg>
        <pc:spChg chg="del mod">
          <ac:chgData name="Sofie Jensen" userId="76b55751-3857-40a6-a02e-f51e202690e6" providerId="ADAL" clId="{2444147B-A989-45B9-85B4-D1A3CEC595BC}" dt="2022-11-01T11:45:37.807" v="208" actId="478"/>
          <ac:spMkLst>
            <pc:docMk/>
            <pc:sldMk cId="3847140556" sldId="356"/>
            <ac:spMk id="30" creationId="{8D486310-9535-FE48-B3AE-B6411ABDA2FB}"/>
          </ac:spMkLst>
        </pc:spChg>
        <pc:spChg chg="del mod">
          <ac:chgData name="Sofie Jensen" userId="76b55751-3857-40a6-a02e-f51e202690e6" providerId="ADAL" clId="{2444147B-A989-45B9-85B4-D1A3CEC595BC}" dt="2022-11-01T11:47:45.340" v="222" actId="478"/>
          <ac:spMkLst>
            <pc:docMk/>
            <pc:sldMk cId="3847140556" sldId="356"/>
            <ac:spMk id="33" creationId="{46373836-7708-A543-90CF-B01D8665F5DE}"/>
          </ac:spMkLst>
        </pc:spChg>
        <pc:spChg chg="del">
          <ac:chgData name="Sofie Jensen" userId="76b55751-3857-40a6-a02e-f51e202690e6" providerId="ADAL" clId="{2444147B-A989-45B9-85B4-D1A3CEC595BC}" dt="2022-11-01T14:58:38.438" v="683" actId="478"/>
          <ac:spMkLst>
            <pc:docMk/>
            <pc:sldMk cId="3847140556" sldId="356"/>
            <ac:spMk id="41" creationId="{3C2A06C2-B147-5048-BE10-0191D180F2C0}"/>
          </ac:spMkLst>
        </pc:spChg>
        <pc:picChg chg="add del mod">
          <ac:chgData name="Sofie Jensen" userId="76b55751-3857-40a6-a02e-f51e202690e6" providerId="ADAL" clId="{2444147B-A989-45B9-85B4-D1A3CEC595BC}" dt="2022-11-01T11:44:19.951" v="198" actId="478"/>
          <ac:picMkLst>
            <pc:docMk/>
            <pc:sldMk cId="3847140556" sldId="356"/>
            <ac:picMk id="2" creationId="{7EB2E829-F4F5-B9CE-DAFA-F38B95EE3D86}"/>
          </ac:picMkLst>
        </pc:picChg>
        <pc:picChg chg="add del mod">
          <ac:chgData name="Sofie Jensen" userId="76b55751-3857-40a6-a02e-f51e202690e6" providerId="ADAL" clId="{2444147B-A989-45B9-85B4-D1A3CEC595BC}" dt="2022-11-01T11:44:20.886" v="199" actId="478"/>
          <ac:picMkLst>
            <pc:docMk/>
            <pc:sldMk cId="3847140556" sldId="356"/>
            <ac:picMk id="3" creationId="{104872D5-1885-615B-CC9B-4CAA772D3258}"/>
          </ac:picMkLst>
        </pc:picChg>
        <pc:picChg chg="add del mod">
          <ac:chgData name="Sofie Jensen" userId="76b55751-3857-40a6-a02e-f51e202690e6" providerId="ADAL" clId="{2444147B-A989-45B9-85B4-D1A3CEC595BC}" dt="2022-11-01T11:44:21.774" v="200" actId="478"/>
          <ac:picMkLst>
            <pc:docMk/>
            <pc:sldMk cId="3847140556" sldId="356"/>
            <ac:picMk id="4" creationId="{EFDABC38-B75F-59A6-A4AA-EAC5F0ED724A}"/>
          </ac:picMkLst>
        </pc:picChg>
        <pc:picChg chg="add mod">
          <ac:chgData name="Sofie Jensen" userId="76b55751-3857-40a6-a02e-f51e202690e6" providerId="ADAL" clId="{2444147B-A989-45B9-85B4-D1A3CEC595BC}" dt="2022-11-01T11:49:59.715" v="244"/>
          <ac:picMkLst>
            <pc:docMk/>
            <pc:sldMk cId="3847140556" sldId="356"/>
            <ac:picMk id="6" creationId="{AFA59395-3477-0912-D088-04608D36595B}"/>
          </ac:picMkLst>
        </pc:picChg>
        <pc:picChg chg="add mod">
          <ac:chgData name="Sofie Jensen" userId="76b55751-3857-40a6-a02e-f51e202690e6" providerId="ADAL" clId="{2444147B-A989-45B9-85B4-D1A3CEC595BC}" dt="2022-11-01T11:49:56.454" v="243"/>
          <ac:picMkLst>
            <pc:docMk/>
            <pc:sldMk cId="3847140556" sldId="356"/>
            <ac:picMk id="1026" creationId="{4B1741A5-17E3-F9B5-67FC-47E3A7DAD280}"/>
          </ac:picMkLst>
        </pc:picChg>
        <pc:picChg chg="add mod">
          <ac:chgData name="Sofie Jensen" userId="76b55751-3857-40a6-a02e-f51e202690e6" providerId="ADAL" clId="{2444147B-A989-45B9-85B4-D1A3CEC595BC}" dt="2022-11-01T11:50:04.420" v="245"/>
          <ac:picMkLst>
            <pc:docMk/>
            <pc:sldMk cId="3847140556" sldId="356"/>
            <ac:picMk id="1028" creationId="{1CF88B0D-14AD-6234-EBFB-3D3A39360E65}"/>
          </ac:picMkLst>
        </pc:picChg>
      </pc:sldChg>
      <pc:sldChg chg="add del">
        <pc:chgData name="Sofie Jensen" userId="76b55751-3857-40a6-a02e-f51e202690e6" providerId="ADAL" clId="{2444147B-A989-45B9-85B4-D1A3CEC595BC}" dt="2022-11-01T11:34:13.359" v="142" actId="47"/>
        <pc:sldMkLst>
          <pc:docMk/>
          <pc:sldMk cId="1834858131" sldId="357"/>
        </pc:sldMkLst>
      </pc:sldChg>
      <pc:sldChg chg="add del setBg">
        <pc:chgData name="Sofie Jensen" userId="76b55751-3857-40a6-a02e-f51e202690e6" providerId="ADAL" clId="{2444147B-A989-45B9-85B4-D1A3CEC595BC}" dt="2022-11-01T11:20:07.809" v="78"/>
        <pc:sldMkLst>
          <pc:docMk/>
          <pc:sldMk cId="2283471879" sldId="357"/>
        </pc:sldMkLst>
      </pc:sldChg>
      <pc:sldChg chg="add del setBg">
        <pc:chgData name="Sofie Jensen" userId="76b55751-3857-40a6-a02e-f51e202690e6" providerId="ADAL" clId="{2444147B-A989-45B9-85B4-D1A3CEC595BC}" dt="2022-11-01T11:20:07.809" v="78"/>
        <pc:sldMkLst>
          <pc:docMk/>
          <pc:sldMk cId="932989951" sldId="358"/>
        </pc:sldMkLst>
      </pc:sldChg>
      <pc:sldChg chg="addSp delSp modSp add mod setBg modAnim">
        <pc:chgData name="Sofie Jensen" userId="76b55751-3857-40a6-a02e-f51e202690e6" providerId="ADAL" clId="{2444147B-A989-45B9-85B4-D1A3CEC595BC}" dt="2022-11-03T10:33:14.585" v="1002"/>
        <pc:sldMkLst>
          <pc:docMk/>
          <pc:sldMk cId="2356325250" sldId="358"/>
        </pc:sldMkLst>
        <pc:spChg chg="add mod">
          <ac:chgData name="Sofie Jensen" userId="76b55751-3857-40a6-a02e-f51e202690e6" providerId="ADAL" clId="{2444147B-A989-45B9-85B4-D1A3CEC595BC}" dt="2022-11-01T11:35:53.959" v="148" actId="1076"/>
          <ac:spMkLst>
            <pc:docMk/>
            <pc:sldMk cId="2356325250" sldId="358"/>
            <ac:spMk id="2" creationId="{1A45E8BF-213A-0E68-7D42-3AD2BC6A5478}"/>
          </ac:spMkLst>
        </pc:spChg>
        <pc:spChg chg="add mod">
          <ac:chgData name="Sofie Jensen" userId="76b55751-3857-40a6-a02e-f51e202690e6" providerId="ADAL" clId="{2444147B-A989-45B9-85B4-D1A3CEC595BC}" dt="2022-11-01T11:33:31.626" v="139" actId="1076"/>
          <ac:spMkLst>
            <pc:docMk/>
            <pc:sldMk cId="2356325250" sldId="358"/>
            <ac:spMk id="3" creationId="{EE6A668F-303F-4ABE-BB27-FB9503F9462F}"/>
          </ac:spMkLst>
        </pc:spChg>
        <pc:spChg chg="mod">
          <ac:chgData name="Sofie Jensen" userId="76b55751-3857-40a6-a02e-f51e202690e6" providerId="ADAL" clId="{2444147B-A989-45B9-85B4-D1A3CEC595BC}" dt="2022-11-01T11:35:11.247" v="145" actId="207"/>
          <ac:spMkLst>
            <pc:docMk/>
            <pc:sldMk cId="2356325250" sldId="358"/>
            <ac:spMk id="10" creationId="{00000000-0000-0000-0000-000000000000}"/>
          </ac:spMkLst>
        </pc:spChg>
        <pc:spChg chg="mod">
          <ac:chgData name="Sofie Jensen" userId="76b55751-3857-40a6-a02e-f51e202690e6" providerId="ADAL" clId="{2444147B-A989-45B9-85B4-D1A3CEC595BC}" dt="2022-11-01T11:32:08.447" v="131" actId="1076"/>
          <ac:spMkLst>
            <pc:docMk/>
            <pc:sldMk cId="2356325250" sldId="358"/>
            <ac:spMk id="30" creationId="{8D486310-9535-FE48-B3AE-B6411ABDA2FB}"/>
          </ac:spMkLst>
        </pc:spChg>
        <pc:spChg chg="mod">
          <ac:chgData name="Sofie Jensen" userId="76b55751-3857-40a6-a02e-f51e202690e6" providerId="ADAL" clId="{2444147B-A989-45B9-85B4-D1A3CEC595BC}" dt="2022-11-01T11:33:31.626" v="139" actId="1076"/>
          <ac:spMkLst>
            <pc:docMk/>
            <pc:sldMk cId="2356325250" sldId="358"/>
            <ac:spMk id="33" creationId="{46373836-7708-A543-90CF-B01D8665F5DE}"/>
          </ac:spMkLst>
        </pc:spChg>
        <pc:spChg chg="del">
          <ac:chgData name="Sofie Jensen" userId="76b55751-3857-40a6-a02e-f51e202690e6" providerId="ADAL" clId="{2444147B-A989-45B9-85B4-D1A3CEC595BC}" dt="2022-11-01T14:58:14.694" v="677" actId="478"/>
          <ac:spMkLst>
            <pc:docMk/>
            <pc:sldMk cId="2356325250" sldId="358"/>
            <ac:spMk id="41" creationId="{3C2A06C2-B147-5048-BE10-0191D180F2C0}"/>
          </ac:spMkLst>
        </pc:spChg>
        <pc:picChg chg="del">
          <ac:chgData name="Sofie Jensen" userId="76b55751-3857-40a6-a02e-f51e202690e6" providerId="ADAL" clId="{2444147B-A989-45B9-85B4-D1A3CEC595BC}" dt="2022-11-01T11:28:52.881" v="82" actId="478"/>
          <ac:picMkLst>
            <pc:docMk/>
            <pc:sldMk cId="2356325250" sldId="358"/>
            <ac:picMk id="39" creationId="{45C7BCD9-6A7E-2F4E-A17C-3B8B7B3C402B}"/>
          </ac:picMkLst>
        </pc:picChg>
        <pc:cxnChg chg="add mod">
          <ac:chgData name="Sofie Jensen" userId="76b55751-3857-40a6-a02e-f51e202690e6" providerId="ADAL" clId="{2444147B-A989-45B9-85B4-D1A3CEC595BC}" dt="2022-11-01T11:35:20.965" v="147" actId="692"/>
          <ac:cxnSpMkLst>
            <pc:docMk/>
            <pc:sldMk cId="2356325250" sldId="358"/>
            <ac:cxnSpMk id="4" creationId="{A5D2F44B-93C8-99FA-FE62-6A9013316D93}"/>
          </ac:cxnSpMkLst>
        </pc:cxnChg>
        <pc:cxnChg chg="mod">
          <ac:chgData name="Sofie Jensen" userId="76b55751-3857-40a6-a02e-f51e202690e6" providerId="ADAL" clId="{2444147B-A989-45B9-85B4-D1A3CEC595BC}" dt="2022-11-01T11:35:17.066" v="146" actId="692"/>
          <ac:cxnSpMkLst>
            <pc:docMk/>
            <pc:sldMk cId="2356325250" sldId="358"/>
            <ac:cxnSpMk id="44" creationId="{DFA1E189-51A8-B84A-81EE-E5764C09A552}"/>
          </ac:cxnSpMkLst>
        </pc:cxnChg>
      </pc:sldChg>
      <pc:sldChg chg="add del setBg">
        <pc:chgData name="Sofie Jensen" userId="76b55751-3857-40a6-a02e-f51e202690e6" providerId="ADAL" clId="{2444147B-A989-45B9-85B4-D1A3CEC595BC}" dt="2022-11-01T11:20:07.809" v="78"/>
        <pc:sldMkLst>
          <pc:docMk/>
          <pc:sldMk cId="1888219" sldId="359"/>
        </pc:sldMkLst>
      </pc:sldChg>
      <pc:sldChg chg="delSp modSp add mod setBg delAnim modAnim">
        <pc:chgData name="Sofie Jensen" userId="76b55751-3857-40a6-a02e-f51e202690e6" providerId="ADAL" clId="{2444147B-A989-45B9-85B4-D1A3CEC595BC}" dt="2022-11-01T14:58:48.502" v="686" actId="478"/>
        <pc:sldMkLst>
          <pc:docMk/>
          <pc:sldMk cId="3026611584" sldId="359"/>
        </pc:sldMkLst>
        <pc:spChg chg="mod">
          <ac:chgData name="Sofie Jensen" userId="76b55751-3857-40a6-a02e-f51e202690e6" providerId="ADAL" clId="{2444147B-A989-45B9-85B4-D1A3CEC595BC}" dt="2022-11-01T12:39:37.603" v="545" actId="20577"/>
          <ac:spMkLst>
            <pc:docMk/>
            <pc:sldMk cId="3026611584" sldId="359"/>
            <ac:spMk id="10" creationId="{00000000-0000-0000-0000-000000000000}"/>
          </ac:spMkLst>
        </pc:spChg>
        <pc:spChg chg="mod">
          <ac:chgData name="Sofie Jensen" userId="76b55751-3857-40a6-a02e-f51e202690e6" providerId="ADAL" clId="{2444147B-A989-45B9-85B4-D1A3CEC595BC}" dt="2022-11-01T11:54:10.879" v="275" actId="1076"/>
          <ac:spMkLst>
            <pc:docMk/>
            <pc:sldMk cId="3026611584" sldId="359"/>
            <ac:spMk id="30" creationId="{8D486310-9535-FE48-B3AE-B6411ABDA2FB}"/>
          </ac:spMkLst>
        </pc:spChg>
        <pc:spChg chg="del mod">
          <ac:chgData name="Sofie Jensen" userId="76b55751-3857-40a6-a02e-f51e202690e6" providerId="ADAL" clId="{2444147B-A989-45B9-85B4-D1A3CEC595BC}" dt="2022-11-01T11:54:20.123" v="289"/>
          <ac:spMkLst>
            <pc:docMk/>
            <pc:sldMk cId="3026611584" sldId="359"/>
            <ac:spMk id="33" creationId="{46373836-7708-A543-90CF-B01D8665F5DE}"/>
          </ac:spMkLst>
        </pc:spChg>
        <pc:spChg chg="del">
          <ac:chgData name="Sofie Jensen" userId="76b55751-3857-40a6-a02e-f51e202690e6" providerId="ADAL" clId="{2444147B-A989-45B9-85B4-D1A3CEC595BC}" dt="2022-11-01T14:58:48.502" v="686" actId="478"/>
          <ac:spMkLst>
            <pc:docMk/>
            <pc:sldMk cId="3026611584" sldId="359"/>
            <ac:spMk id="41" creationId="{3C2A06C2-B147-5048-BE10-0191D180F2C0}"/>
          </ac:spMkLst>
        </pc:spChg>
        <pc:picChg chg="del">
          <ac:chgData name="Sofie Jensen" userId="76b55751-3857-40a6-a02e-f51e202690e6" providerId="ADAL" clId="{2444147B-A989-45B9-85B4-D1A3CEC595BC}" dt="2022-11-01T11:54:00.655" v="271" actId="478"/>
          <ac:picMkLst>
            <pc:docMk/>
            <pc:sldMk cId="3026611584" sldId="359"/>
            <ac:picMk id="2050" creationId="{9B2926CB-4CAB-ADBF-EE3B-48894AE2BCE7}"/>
          </ac:picMkLst>
        </pc:picChg>
        <pc:picChg chg="del">
          <ac:chgData name="Sofie Jensen" userId="76b55751-3857-40a6-a02e-f51e202690e6" providerId="ADAL" clId="{2444147B-A989-45B9-85B4-D1A3CEC595BC}" dt="2022-11-01T11:54:01.500" v="272" actId="478"/>
          <ac:picMkLst>
            <pc:docMk/>
            <pc:sldMk cId="3026611584" sldId="359"/>
            <ac:picMk id="2052" creationId="{29E16B94-F5F8-103B-2601-AAEFBFD140DD}"/>
          </ac:picMkLst>
        </pc:picChg>
      </pc:sldChg>
      <pc:sldChg chg="delSp modSp add mod setBg">
        <pc:chgData name="Sofie Jensen" userId="76b55751-3857-40a6-a02e-f51e202690e6" providerId="ADAL" clId="{2444147B-A989-45B9-85B4-D1A3CEC595BC}" dt="2022-11-01T14:58:56.454" v="688" actId="478"/>
        <pc:sldMkLst>
          <pc:docMk/>
          <pc:sldMk cId="1096094917" sldId="360"/>
        </pc:sldMkLst>
        <pc:spChg chg="del">
          <ac:chgData name="Sofie Jensen" userId="76b55751-3857-40a6-a02e-f51e202690e6" providerId="ADAL" clId="{2444147B-A989-45B9-85B4-D1A3CEC595BC}" dt="2022-11-01T14:58:56.454" v="688" actId="478"/>
          <ac:spMkLst>
            <pc:docMk/>
            <pc:sldMk cId="1096094917" sldId="360"/>
            <ac:spMk id="41" creationId="{3C2A06C2-B147-5048-BE10-0191D180F2C0}"/>
          </ac:spMkLst>
        </pc:spChg>
        <pc:picChg chg="mod">
          <ac:chgData name="Sofie Jensen" userId="76b55751-3857-40a6-a02e-f51e202690e6" providerId="ADAL" clId="{2444147B-A989-45B9-85B4-D1A3CEC595BC}" dt="2022-11-01T12:06:57.845" v="349" actId="14100"/>
          <ac:picMkLst>
            <pc:docMk/>
            <pc:sldMk cId="1096094917" sldId="360"/>
            <ac:picMk id="3074" creationId="{A7A7062C-0097-DB33-8142-EF09821FEF18}"/>
          </ac:picMkLst>
        </pc:picChg>
        <pc:picChg chg="mod">
          <ac:chgData name="Sofie Jensen" userId="76b55751-3857-40a6-a02e-f51e202690e6" providerId="ADAL" clId="{2444147B-A989-45B9-85B4-D1A3CEC595BC}" dt="2022-11-01T12:07:02.163" v="350" actId="14100"/>
          <ac:picMkLst>
            <pc:docMk/>
            <pc:sldMk cId="1096094917" sldId="360"/>
            <ac:picMk id="3076" creationId="{9A48A5DB-65C1-79A2-DEA3-2EA7A8D21AFC}"/>
          </ac:picMkLst>
        </pc:picChg>
      </pc:sldChg>
      <pc:sldChg chg="add del setBg">
        <pc:chgData name="Sofie Jensen" userId="76b55751-3857-40a6-a02e-f51e202690e6" providerId="ADAL" clId="{2444147B-A989-45B9-85B4-D1A3CEC595BC}" dt="2022-11-01T11:20:07.809" v="78"/>
        <pc:sldMkLst>
          <pc:docMk/>
          <pc:sldMk cId="3942279580" sldId="360"/>
        </pc:sldMkLst>
      </pc:sldChg>
      <pc:sldChg chg="add del setBg">
        <pc:chgData name="Sofie Jensen" userId="76b55751-3857-40a6-a02e-f51e202690e6" providerId="ADAL" clId="{2444147B-A989-45B9-85B4-D1A3CEC595BC}" dt="2022-11-01T11:20:07.809" v="78"/>
        <pc:sldMkLst>
          <pc:docMk/>
          <pc:sldMk cId="1192995090" sldId="361"/>
        </pc:sldMkLst>
      </pc:sldChg>
      <pc:sldChg chg="addSp delSp modSp add mod setBg addAnim delAnim">
        <pc:chgData name="Sofie Jensen" userId="76b55751-3857-40a6-a02e-f51e202690e6" providerId="ADAL" clId="{2444147B-A989-45B9-85B4-D1A3CEC595BC}" dt="2022-11-01T14:59:09.756" v="693" actId="478"/>
        <pc:sldMkLst>
          <pc:docMk/>
          <pc:sldMk cId="4264349977" sldId="361"/>
        </pc:sldMkLst>
        <pc:spChg chg="del mod">
          <ac:chgData name="Sofie Jensen" userId="76b55751-3857-40a6-a02e-f51e202690e6" providerId="ADAL" clId="{2444147B-A989-45B9-85B4-D1A3CEC595BC}" dt="2022-11-01T14:59:09.756" v="693" actId="478"/>
          <ac:spMkLst>
            <pc:docMk/>
            <pc:sldMk cId="4264349977" sldId="361"/>
            <ac:spMk id="41" creationId="{3C2A06C2-B147-5048-BE10-0191D180F2C0}"/>
          </ac:spMkLst>
        </pc:spChg>
        <pc:grpChg chg="add del">
          <ac:chgData name="Sofie Jensen" userId="76b55751-3857-40a6-a02e-f51e202690e6" providerId="ADAL" clId="{2444147B-A989-45B9-85B4-D1A3CEC595BC}" dt="2022-11-01T14:59:04.456" v="691" actId="478"/>
          <ac:grpSpMkLst>
            <pc:docMk/>
            <pc:sldMk cId="4264349977" sldId="361"/>
            <ac:grpSpMk id="18" creationId="{2C1BDA2F-48A1-8E4B-B00D-3EECB142819E}"/>
          </ac:grpSpMkLst>
        </pc:grpChg>
      </pc:sldChg>
      <pc:sldChg chg="delSp modSp add mod modAnim">
        <pc:chgData name="Sofie Jensen" userId="76b55751-3857-40a6-a02e-f51e202690e6" providerId="ADAL" clId="{2444147B-A989-45B9-85B4-D1A3CEC595BC}" dt="2022-11-01T14:59:14.006" v="694" actId="478"/>
        <pc:sldMkLst>
          <pc:docMk/>
          <pc:sldMk cId="32935038" sldId="362"/>
        </pc:sldMkLst>
        <pc:spChg chg="mod">
          <ac:chgData name="Sofie Jensen" userId="76b55751-3857-40a6-a02e-f51e202690e6" providerId="ADAL" clId="{2444147B-A989-45B9-85B4-D1A3CEC595BC}" dt="2022-11-01T12:07:59.279" v="377" actId="20577"/>
          <ac:spMkLst>
            <pc:docMk/>
            <pc:sldMk cId="32935038" sldId="362"/>
            <ac:spMk id="10" creationId="{00000000-0000-0000-0000-000000000000}"/>
          </ac:spMkLst>
        </pc:spChg>
        <pc:spChg chg="mod">
          <ac:chgData name="Sofie Jensen" userId="76b55751-3857-40a6-a02e-f51e202690e6" providerId="ADAL" clId="{2444147B-A989-45B9-85B4-D1A3CEC595BC}" dt="2022-11-01T12:07:28.648" v="353" actId="5793"/>
          <ac:spMkLst>
            <pc:docMk/>
            <pc:sldMk cId="32935038" sldId="362"/>
            <ac:spMk id="33" creationId="{46373836-7708-A543-90CF-B01D8665F5DE}"/>
          </ac:spMkLst>
        </pc:spChg>
        <pc:spChg chg="del">
          <ac:chgData name="Sofie Jensen" userId="76b55751-3857-40a6-a02e-f51e202690e6" providerId="ADAL" clId="{2444147B-A989-45B9-85B4-D1A3CEC595BC}" dt="2022-11-01T14:59:14.006" v="694" actId="478"/>
          <ac:spMkLst>
            <pc:docMk/>
            <pc:sldMk cId="32935038" sldId="362"/>
            <ac:spMk id="41" creationId="{3C2A06C2-B147-5048-BE10-0191D180F2C0}"/>
          </ac:spMkLst>
        </pc:spChg>
        <pc:picChg chg="del">
          <ac:chgData name="Sofie Jensen" userId="76b55751-3857-40a6-a02e-f51e202690e6" providerId="ADAL" clId="{2444147B-A989-45B9-85B4-D1A3CEC595BC}" dt="2022-11-01T12:07:35.246" v="354" actId="478"/>
          <ac:picMkLst>
            <pc:docMk/>
            <pc:sldMk cId="32935038" sldId="362"/>
            <ac:picMk id="3074" creationId="{A7A7062C-0097-DB33-8142-EF09821FEF18}"/>
          </ac:picMkLst>
        </pc:picChg>
      </pc:sldChg>
      <pc:sldChg chg="add del setBg">
        <pc:chgData name="Sofie Jensen" userId="76b55751-3857-40a6-a02e-f51e202690e6" providerId="ADAL" clId="{2444147B-A989-45B9-85B4-D1A3CEC595BC}" dt="2022-11-01T11:20:07.809" v="78"/>
        <pc:sldMkLst>
          <pc:docMk/>
          <pc:sldMk cId="4210132271" sldId="362"/>
        </pc:sldMkLst>
      </pc:sldChg>
      <pc:sldChg chg="add del setBg">
        <pc:chgData name="Sofie Jensen" userId="76b55751-3857-40a6-a02e-f51e202690e6" providerId="ADAL" clId="{2444147B-A989-45B9-85B4-D1A3CEC595BC}" dt="2022-11-01T11:20:07.809" v="78"/>
        <pc:sldMkLst>
          <pc:docMk/>
          <pc:sldMk cId="153882032" sldId="363"/>
        </pc:sldMkLst>
      </pc:sldChg>
      <pc:sldChg chg="delSp add mod ord">
        <pc:chgData name="Sofie Jensen" userId="76b55751-3857-40a6-a02e-f51e202690e6" providerId="ADAL" clId="{2444147B-A989-45B9-85B4-D1A3CEC595BC}" dt="2022-11-01T14:59:19.555" v="695" actId="478"/>
        <pc:sldMkLst>
          <pc:docMk/>
          <pc:sldMk cId="1502068572" sldId="363"/>
        </pc:sldMkLst>
        <pc:spChg chg="del">
          <ac:chgData name="Sofie Jensen" userId="76b55751-3857-40a6-a02e-f51e202690e6" providerId="ADAL" clId="{2444147B-A989-45B9-85B4-D1A3CEC595BC}" dt="2022-11-01T14:59:19.555" v="695" actId="478"/>
          <ac:spMkLst>
            <pc:docMk/>
            <pc:sldMk cId="1502068572" sldId="363"/>
            <ac:spMk id="41" creationId="{3C2A06C2-B147-5048-BE10-0191D180F2C0}"/>
          </ac:spMkLst>
        </pc:spChg>
      </pc:sldChg>
      <pc:sldChg chg="add del setBg">
        <pc:chgData name="Sofie Jensen" userId="76b55751-3857-40a6-a02e-f51e202690e6" providerId="ADAL" clId="{2444147B-A989-45B9-85B4-D1A3CEC595BC}" dt="2022-11-01T11:20:07.809" v="78"/>
        <pc:sldMkLst>
          <pc:docMk/>
          <pc:sldMk cId="111023885" sldId="364"/>
        </pc:sldMkLst>
      </pc:sldChg>
      <pc:sldChg chg="addSp delSp modSp add mod modAnim">
        <pc:chgData name="Sofie Jensen" userId="76b55751-3857-40a6-a02e-f51e202690e6" providerId="ADAL" clId="{2444147B-A989-45B9-85B4-D1A3CEC595BC}" dt="2022-11-03T10:28:20.613" v="993"/>
        <pc:sldMkLst>
          <pc:docMk/>
          <pc:sldMk cId="151887298" sldId="364"/>
        </pc:sldMkLst>
        <pc:spChg chg="add mod">
          <ac:chgData name="Sofie Jensen" userId="76b55751-3857-40a6-a02e-f51e202690e6" providerId="ADAL" clId="{2444147B-A989-45B9-85B4-D1A3CEC595BC}" dt="2022-11-02T18:00:01.766" v="851" actId="1076"/>
          <ac:spMkLst>
            <pc:docMk/>
            <pc:sldMk cId="151887298" sldId="364"/>
            <ac:spMk id="2" creationId="{13418269-A692-E580-806B-B6A00B5C7792}"/>
          </ac:spMkLst>
        </pc:spChg>
        <pc:spChg chg="add mod">
          <ac:chgData name="Sofie Jensen" userId="76b55751-3857-40a6-a02e-f51e202690e6" providerId="ADAL" clId="{2444147B-A989-45B9-85B4-D1A3CEC595BC}" dt="2022-11-02T18:09:29.510" v="965" actId="1076"/>
          <ac:spMkLst>
            <pc:docMk/>
            <pc:sldMk cId="151887298" sldId="364"/>
            <ac:spMk id="3" creationId="{350D6946-9C98-35DD-F449-A4FF01771E4B}"/>
          </ac:spMkLst>
        </pc:spChg>
        <pc:spChg chg="add mod">
          <ac:chgData name="Sofie Jensen" userId="76b55751-3857-40a6-a02e-f51e202690e6" providerId="ADAL" clId="{2444147B-A989-45B9-85B4-D1A3CEC595BC}" dt="2022-11-02T18:09:25.806" v="964" actId="1076"/>
          <ac:spMkLst>
            <pc:docMk/>
            <pc:sldMk cId="151887298" sldId="364"/>
            <ac:spMk id="4" creationId="{D5B40C40-A683-F2EB-862C-6C22FF64690C}"/>
          </ac:spMkLst>
        </pc:spChg>
        <pc:spChg chg="add del mod">
          <ac:chgData name="Sofie Jensen" userId="76b55751-3857-40a6-a02e-f51e202690e6" providerId="ADAL" clId="{2444147B-A989-45B9-85B4-D1A3CEC595BC}" dt="2022-11-02T18:09:20.231" v="963"/>
          <ac:spMkLst>
            <pc:docMk/>
            <pc:sldMk cId="151887298" sldId="364"/>
            <ac:spMk id="5" creationId="{56723C8D-D7F3-F297-BF23-BA4F015CEF8B}"/>
          </ac:spMkLst>
        </pc:spChg>
        <pc:spChg chg="add del mod">
          <ac:chgData name="Sofie Jensen" userId="76b55751-3857-40a6-a02e-f51e202690e6" providerId="ADAL" clId="{2444147B-A989-45B9-85B4-D1A3CEC595BC}" dt="2022-11-02T18:09:20.231" v="963"/>
          <ac:spMkLst>
            <pc:docMk/>
            <pc:sldMk cId="151887298" sldId="364"/>
            <ac:spMk id="7" creationId="{E1131BBF-85BB-09CF-3C2A-DC365D3E5BA0}"/>
          </ac:spMkLst>
        </pc:spChg>
        <pc:spChg chg="mod">
          <ac:chgData name="Sofie Jensen" userId="76b55751-3857-40a6-a02e-f51e202690e6" providerId="ADAL" clId="{2444147B-A989-45B9-85B4-D1A3CEC595BC}" dt="2022-11-02T18:08:51.708" v="959" actId="1076"/>
          <ac:spMkLst>
            <pc:docMk/>
            <pc:sldMk cId="151887298" sldId="364"/>
            <ac:spMk id="8" creationId="{BEFE186B-07BC-65A6-C852-F38E5BBFA920}"/>
          </ac:spMkLst>
        </pc:spChg>
        <pc:spChg chg="mod">
          <ac:chgData name="Sofie Jensen" userId="76b55751-3857-40a6-a02e-f51e202690e6" providerId="ADAL" clId="{2444147B-A989-45B9-85B4-D1A3CEC595BC}" dt="2022-11-02T18:08:49.723" v="958" actId="1076"/>
          <ac:spMkLst>
            <pc:docMk/>
            <pc:sldMk cId="151887298" sldId="364"/>
            <ac:spMk id="10" creationId="{00000000-0000-0000-0000-000000000000}"/>
          </ac:spMkLst>
        </pc:spChg>
        <pc:spChg chg="del">
          <ac:chgData name="Sofie Jensen" userId="76b55751-3857-40a6-a02e-f51e202690e6" providerId="ADAL" clId="{2444147B-A989-45B9-85B4-D1A3CEC595BC}" dt="2022-11-01T14:58:27.918" v="681" actId="478"/>
          <ac:spMkLst>
            <pc:docMk/>
            <pc:sldMk cId="151887298" sldId="364"/>
            <ac:spMk id="41" creationId="{3C2A06C2-B147-5048-BE10-0191D180F2C0}"/>
          </ac:spMkLst>
        </pc:spChg>
        <pc:spChg chg="mod">
          <ac:chgData name="Sofie Jensen" userId="76b55751-3857-40a6-a02e-f51e202690e6" providerId="ADAL" clId="{2444147B-A989-45B9-85B4-D1A3CEC595BC}" dt="2022-11-03T09:53:14.996" v="987" actId="14100"/>
          <ac:spMkLst>
            <pc:docMk/>
            <pc:sldMk cId="151887298" sldId="364"/>
            <ac:spMk id="43" creationId="{B761F6F4-76BC-1043-B32A-3DB097FCC09F}"/>
          </ac:spMkLst>
        </pc:spChg>
        <pc:picChg chg="del">
          <ac:chgData name="Sofie Jensen" userId="76b55751-3857-40a6-a02e-f51e202690e6" providerId="ADAL" clId="{2444147B-A989-45B9-85B4-D1A3CEC595BC}" dt="2022-11-02T17:55:58.995" v="816" actId="478"/>
          <ac:picMkLst>
            <pc:docMk/>
            <pc:sldMk cId="151887298" sldId="364"/>
            <ac:picMk id="6" creationId="{AFA59395-3477-0912-D088-04608D36595B}"/>
          </ac:picMkLst>
        </pc:picChg>
        <pc:picChg chg="del">
          <ac:chgData name="Sofie Jensen" userId="76b55751-3857-40a6-a02e-f51e202690e6" providerId="ADAL" clId="{2444147B-A989-45B9-85B4-D1A3CEC595BC}" dt="2022-11-02T17:58:37.364" v="830" actId="478"/>
          <ac:picMkLst>
            <pc:docMk/>
            <pc:sldMk cId="151887298" sldId="364"/>
            <ac:picMk id="39" creationId="{45C7BCD9-6A7E-2F4E-A17C-3B8B7B3C402B}"/>
          </ac:picMkLst>
        </pc:picChg>
        <pc:picChg chg="del">
          <ac:chgData name="Sofie Jensen" userId="76b55751-3857-40a6-a02e-f51e202690e6" providerId="ADAL" clId="{2444147B-A989-45B9-85B4-D1A3CEC595BC}" dt="2022-11-02T17:55:59.689" v="817" actId="478"/>
          <ac:picMkLst>
            <pc:docMk/>
            <pc:sldMk cId="151887298" sldId="364"/>
            <ac:picMk id="1026" creationId="{4B1741A5-17E3-F9B5-67FC-47E3A7DAD280}"/>
          </ac:picMkLst>
        </pc:picChg>
        <pc:picChg chg="del">
          <ac:chgData name="Sofie Jensen" userId="76b55751-3857-40a6-a02e-f51e202690e6" providerId="ADAL" clId="{2444147B-A989-45B9-85B4-D1A3CEC595BC}" dt="2022-11-02T17:56:00.383" v="818" actId="478"/>
          <ac:picMkLst>
            <pc:docMk/>
            <pc:sldMk cId="151887298" sldId="364"/>
            <ac:picMk id="1028" creationId="{1CF88B0D-14AD-6234-EBFB-3D3A39360E65}"/>
          </ac:picMkLst>
        </pc:picChg>
        <pc:cxnChg chg="del mod">
          <ac:chgData name="Sofie Jensen" userId="76b55751-3857-40a6-a02e-f51e202690e6" providerId="ADAL" clId="{2444147B-A989-45B9-85B4-D1A3CEC595BC}" dt="2022-11-02T18:01:45.338" v="884" actId="478"/>
          <ac:cxnSpMkLst>
            <pc:docMk/>
            <pc:sldMk cId="151887298" sldId="364"/>
            <ac:cxnSpMk id="44" creationId="{DFA1E189-51A8-B84A-81EE-E5764C09A552}"/>
          </ac:cxnSpMkLst>
        </pc:cxnChg>
      </pc:sldChg>
      <pc:sldChg chg="addSp delSp modSp add mod setBg delAnim modAnim">
        <pc:chgData name="Sofie Jensen" userId="76b55751-3857-40a6-a02e-f51e202690e6" providerId="ADAL" clId="{2444147B-A989-45B9-85B4-D1A3CEC595BC}" dt="2022-11-01T14:10:19.063" v="616" actId="1076"/>
        <pc:sldMkLst>
          <pc:docMk/>
          <pc:sldMk cId="1117356551" sldId="365"/>
        </pc:sldMkLst>
        <pc:spChg chg="add mod ord">
          <ac:chgData name="Sofie Jensen" userId="76b55751-3857-40a6-a02e-f51e202690e6" providerId="ADAL" clId="{2444147B-A989-45B9-85B4-D1A3CEC595BC}" dt="2022-11-01T14:05:18.377" v="606" actId="166"/>
          <ac:spMkLst>
            <pc:docMk/>
            <pc:sldMk cId="1117356551" sldId="365"/>
            <ac:spMk id="2" creationId="{9F35B6B5-0DB0-E985-23DA-692EC66C52CB}"/>
          </ac:spMkLst>
        </pc:spChg>
        <pc:spChg chg="add mod ord">
          <ac:chgData name="Sofie Jensen" userId="76b55751-3857-40a6-a02e-f51e202690e6" providerId="ADAL" clId="{2444147B-A989-45B9-85B4-D1A3CEC595BC}" dt="2022-11-01T14:10:19.063" v="616" actId="1076"/>
          <ac:spMkLst>
            <pc:docMk/>
            <pc:sldMk cId="1117356551" sldId="365"/>
            <ac:spMk id="4" creationId="{4729DDB5-E366-5AFC-B1AB-E61AD1AC4F08}"/>
          </ac:spMkLst>
        </pc:spChg>
        <pc:spChg chg="del">
          <ac:chgData name="Sofie Jensen" userId="76b55751-3857-40a6-a02e-f51e202690e6" providerId="ADAL" clId="{2444147B-A989-45B9-85B4-D1A3CEC595BC}" dt="2022-11-01T13:59:18.178" v="552" actId="478"/>
          <ac:spMkLst>
            <pc:docMk/>
            <pc:sldMk cId="1117356551" sldId="365"/>
            <ac:spMk id="10" creationId="{00000000-0000-0000-0000-000000000000}"/>
          </ac:spMkLst>
        </pc:spChg>
        <pc:spChg chg="mod ord">
          <ac:chgData name="Sofie Jensen" userId="76b55751-3857-40a6-a02e-f51e202690e6" providerId="ADAL" clId="{2444147B-A989-45B9-85B4-D1A3CEC595BC}" dt="2022-11-01T14:04:57.763" v="603" actId="166"/>
          <ac:spMkLst>
            <pc:docMk/>
            <pc:sldMk cId="1117356551" sldId="365"/>
            <ac:spMk id="17" creationId="{8BF6E989-F375-2748-8BA1-716EB64271DD}"/>
          </ac:spMkLst>
        </pc:spChg>
        <pc:spChg chg="mod">
          <ac:chgData name="Sofie Jensen" userId="76b55751-3857-40a6-a02e-f51e202690e6" providerId="ADAL" clId="{2444147B-A989-45B9-85B4-D1A3CEC595BC}" dt="2022-11-01T14:02:02.868" v="578" actId="1076"/>
          <ac:spMkLst>
            <pc:docMk/>
            <pc:sldMk cId="1117356551" sldId="365"/>
            <ac:spMk id="30" creationId="{8D486310-9535-FE48-B3AE-B6411ABDA2FB}"/>
          </ac:spMkLst>
        </pc:spChg>
        <pc:spChg chg="del">
          <ac:chgData name="Sofie Jensen" userId="76b55751-3857-40a6-a02e-f51e202690e6" providerId="ADAL" clId="{2444147B-A989-45B9-85B4-D1A3CEC595BC}" dt="2022-11-01T13:59:21.061" v="554" actId="478"/>
          <ac:spMkLst>
            <pc:docMk/>
            <pc:sldMk cId="1117356551" sldId="365"/>
            <ac:spMk id="33" creationId="{46373836-7708-A543-90CF-B01D8665F5DE}"/>
          </ac:spMkLst>
        </pc:spChg>
        <pc:spChg chg="del">
          <ac:chgData name="Sofie Jensen" userId="76b55751-3857-40a6-a02e-f51e202690e6" providerId="ADAL" clId="{2444147B-A989-45B9-85B4-D1A3CEC595BC}" dt="2022-11-01T14:04:50.571" v="602" actId="478"/>
          <ac:spMkLst>
            <pc:docMk/>
            <pc:sldMk cId="1117356551" sldId="365"/>
            <ac:spMk id="40" creationId="{82DB1C0D-D773-164C-BE57-D9D398FFE5EE}"/>
          </ac:spMkLst>
        </pc:spChg>
        <pc:spChg chg="mod ord">
          <ac:chgData name="Sofie Jensen" userId="76b55751-3857-40a6-a02e-f51e202690e6" providerId="ADAL" clId="{2444147B-A989-45B9-85B4-D1A3CEC595BC}" dt="2022-11-01T14:04:20.776" v="597" actId="171"/>
          <ac:spMkLst>
            <pc:docMk/>
            <pc:sldMk cId="1117356551" sldId="365"/>
            <ac:spMk id="42" creationId="{7460597B-8C35-7140-8A6C-6FD0BDBC0940}"/>
          </ac:spMkLst>
        </pc:spChg>
        <pc:spChg chg="mod ord">
          <ac:chgData name="Sofie Jensen" userId="76b55751-3857-40a6-a02e-f51e202690e6" providerId="ADAL" clId="{2444147B-A989-45B9-85B4-D1A3CEC595BC}" dt="2022-11-01T14:06:39.047" v="615" actId="1076"/>
          <ac:spMkLst>
            <pc:docMk/>
            <pc:sldMk cId="1117356551" sldId="365"/>
            <ac:spMk id="43" creationId="{B761F6F4-76BC-1043-B32A-3DB097FCC09F}"/>
          </ac:spMkLst>
        </pc:spChg>
        <pc:grpChg chg="mod">
          <ac:chgData name="Sofie Jensen" userId="76b55751-3857-40a6-a02e-f51e202690e6" providerId="ADAL" clId="{2444147B-A989-45B9-85B4-D1A3CEC595BC}" dt="2022-11-01T13:59:52.035" v="561" actId="1076"/>
          <ac:grpSpMkLst>
            <pc:docMk/>
            <pc:sldMk cId="1117356551" sldId="365"/>
            <ac:grpSpMk id="18" creationId="{2C1BDA2F-48A1-8E4B-B00D-3EECB142819E}"/>
          </ac:grpSpMkLst>
        </pc:grpChg>
        <pc:picChg chg="add mod ord">
          <ac:chgData name="Sofie Jensen" userId="76b55751-3857-40a6-a02e-f51e202690e6" providerId="ADAL" clId="{2444147B-A989-45B9-85B4-D1A3CEC595BC}" dt="2022-11-01T14:06:05.767" v="613" actId="1076"/>
          <ac:picMkLst>
            <pc:docMk/>
            <pc:sldMk cId="1117356551" sldId="365"/>
            <ac:picMk id="3" creationId="{D3E658BB-BF1B-2302-010D-E70FBC9F46D4}"/>
          </ac:picMkLst>
        </pc:picChg>
        <pc:picChg chg="del">
          <ac:chgData name="Sofie Jensen" userId="76b55751-3857-40a6-a02e-f51e202690e6" providerId="ADAL" clId="{2444147B-A989-45B9-85B4-D1A3CEC595BC}" dt="2022-11-01T13:59:13.913" v="548" actId="478"/>
          <ac:picMkLst>
            <pc:docMk/>
            <pc:sldMk cId="1117356551" sldId="365"/>
            <ac:picMk id="39" creationId="{45C7BCD9-6A7E-2F4E-A17C-3B8B7B3C402B}"/>
          </ac:picMkLst>
        </pc:picChg>
        <pc:picChg chg="del">
          <ac:chgData name="Sofie Jensen" userId="76b55751-3857-40a6-a02e-f51e202690e6" providerId="ADAL" clId="{2444147B-A989-45B9-85B4-D1A3CEC595BC}" dt="2022-11-01T13:59:15.437" v="550" actId="478"/>
          <ac:picMkLst>
            <pc:docMk/>
            <pc:sldMk cId="1117356551" sldId="365"/>
            <ac:picMk id="2050" creationId="{9B2926CB-4CAB-ADBF-EE3B-48894AE2BCE7}"/>
          </ac:picMkLst>
        </pc:picChg>
        <pc:picChg chg="del">
          <ac:chgData name="Sofie Jensen" userId="76b55751-3857-40a6-a02e-f51e202690e6" providerId="ADAL" clId="{2444147B-A989-45B9-85B4-D1A3CEC595BC}" dt="2022-11-01T13:59:16.097" v="551" actId="478"/>
          <ac:picMkLst>
            <pc:docMk/>
            <pc:sldMk cId="1117356551" sldId="365"/>
            <ac:picMk id="2052" creationId="{29E16B94-F5F8-103B-2601-AAEFBFD140DD}"/>
          </ac:picMkLst>
        </pc:picChg>
        <pc:picChg chg="del">
          <ac:chgData name="Sofie Jensen" userId="76b55751-3857-40a6-a02e-f51e202690e6" providerId="ADAL" clId="{2444147B-A989-45B9-85B4-D1A3CEC595BC}" dt="2022-11-01T13:59:14.881" v="549" actId="478"/>
          <ac:picMkLst>
            <pc:docMk/>
            <pc:sldMk cId="1117356551" sldId="365"/>
            <ac:picMk id="2054" creationId="{5976D706-0FCD-1134-11FC-DD1EBF5ADFFC}"/>
          </ac:picMkLst>
        </pc:picChg>
        <pc:cxnChg chg="del">
          <ac:chgData name="Sofie Jensen" userId="76b55751-3857-40a6-a02e-f51e202690e6" providerId="ADAL" clId="{2444147B-A989-45B9-85B4-D1A3CEC595BC}" dt="2022-11-01T13:59:19.673" v="553" actId="478"/>
          <ac:cxnSpMkLst>
            <pc:docMk/>
            <pc:sldMk cId="1117356551" sldId="365"/>
            <ac:cxnSpMk id="44" creationId="{DFA1E189-51A8-B84A-81EE-E5764C09A552}"/>
          </ac:cxnSpMkLst>
        </pc:cxnChg>
      </pc:sldChg>
      <pc:sldChg chg="modSp add del mod setBg">
        <pc:chgData name="Sofie Jensen" userId="76b55751-3857-40a6-a02e-f51e202690e6" providerId="ADAL" clId="{2444147B-A989-45B9-85B4-D1A3CEC595BC}" dt="2022-11-01T11:20:07.809" v="78"/>
        <pc:sldMkLst>
          <pc:docMk/>
          <pc:sldMk cId="1171240147" sldId="365"/>
        </pc:sldMkLst>
        <pc:spChg chg="mod">
          <ac:chgData name="Sofie Jensen" userId="76b55751-3857-40a6-a02e-f51e202690e6" providerId="ADAL" clId="{2444147B-A989-45B9-85B4-D1A3CEC595BC}" dt="2022-11-01T11:20:07.809" v="78"/>
          <ac:spMkLst>
            <pc:docMk/>
            <pc:sldMk cId="1171240147" sldId="365"/>
            <ac:spMk id="2" creationId="{8077E236-315C-4C3F-885E-3C19B5435A04}"/>
          </ac:spMkLst>
        </pc:spChg>
      </pc:sldChg>
      <pc:sldChg chg="delSp add mod setBg">
        <pc:chgData name="Sofie Jensen" userId="76b55751-3857-40a6-a02e-f51e202690e6" providerId="ADAL" clId="{2444147B-A989-45B9-85B4-D1A3CEC595BC}" dt="2022-11-01T14:58:45.182" v="685" actId="478"/>
        <pc:sldMkLst>
          <pc:docMk/>
          <pc:sldMk cId="2599150181" sldId="366"/>
        </pc:sldMkLst>
        <pc:spChg chg="del">
          <ac:chgData name="Sofie Jensen" userId="76b55751-3857-40a6-a02e-f51e202690e6" providerId="ADAL" clId="{2444147B-A989-45B9-85B4-D1A3CEC595BC}" dt="2022-11-01T14:58:45.182" v="685" actId="478"/>
          <ac:spMkLst>
            <pc:docMk/>
            <pc:sldMk cId="2599150181" sldId="366"/>
            <ac:spMk id="41" creationId="{3C2A06C2-B147-5048-BE10-0191D180F2C0}"/>
          </ac:spMkLst>
        </pc:spChg>
      </pc:sldChg>
      <pc:sldChg chg="add del setBg">
        <pc:chgData name="Sofie Jensen" userId="76b55751-3857-40a6-a02e-f51e202690e6" providerId="ADAL" clId="{2444147B-A989-45B9-85B4-D1A3CEC595BC}" dt="2022-11-01T11:20:07.809" v="78"/>
        <pc:sldMkLst>
          <pc:docMk/>
          <pc:sldMk cId="3665515074" sldId="366"/>
        </pc:sldMkLst>
      </pc:sldChg>
      <pc:sldChg chg="addSp delSp modSp add mod setBg delAnim modAnim">
        <pc:chgData name="Sofie Jensen" userId="76b55751-3857-40a6-a02e-f51e202690e6" providerId="ADAL" clId="{2444147B-A989-45B9-85B4-D1A3CEC595BC}" dt="2022-11-01T14:58:20.996" v="679" actId="478"/>
        <pc:sldMkLst>
          <pc:docMk/>
          <pc:sldMk cId="2821143200" sldId="367"/>
        </pc:sldMkLst>
        <pc:spChg chg="mod">
          <ac:chgData name="Sofie Jensen" userId="76b55751-3857-40a6-a02e-f51e202690e6" providerId="ADAL" clId="{2444147B-A989-45B9-85B4-D1A3CEC595BC}" dt="2022-11-01T14:52:09.169" v="630" actId="1076"/>
          <ac:spMkLst>
            <pc:docMk/>
            <pc:sldMk cId="2821143200" sldId="367"/>
            <ac:spMk id="10" creationId="{00000000-0000-0000-0000-000000000000}"/>
          </ac:spMkLst>
        </pc:spChg>
        <pc:spChg chg="del mod">
          <ac:chgData name="Sofie Jensen" userId="76b55751-3857-40a6-a02e-f51e202690e6" providerId="ADAL" clId="{2444147B-A989-45B9-85B4-D1A3CEC595BC}" dt="2022-11-01T14:52:03.259" v="629" actId="478"/>
          <ac:spMkLst>
            <pc:docMk/>
            <pc:sldMk cId="2821143200" sldId="367"/>
            <ac:spMk id="33" creationId="{46373836-7708-A543-90CF-B01D8665F5DE}"/>
          </ac:spMkLst>
        </pc:spChg>
        <pc:spChg chg="del">
          <ac:chgData name="Sofie Jensen" userId="76b55751-3857-40a6-a02e-f51e202690e6" providerId="ADAL" clId="{2444147B-A989-45B9-85B4-D1A3CEC595BC}" dt="2022-11-01T14:58:20.996" v="679" actId="478"/>
          <ac:spMkLst>
            <pc:docMk/>
            <pc:sldMk cId="2821143200" sldId="367"/>
            <ac:spMk id="41" creationId="{3C2A06C2-B147-5048-BE10-0191D180F2C0}"/>
          </ac:spMkLst>
        </pc:spChg>
        <pc:picChg chg="mod">
          <ac:chgData name="Sofie Jensen" userId="76b55751-3857-40a6-a02e-f51e202690e6" providerId="ADAL" clId="{2444147B-A989-45B9-85B4-D1A3CEC595BC}" dt="2022-11-01T14:53:42.321" v="642" actId="1076"/>
          <ac:picMkLst>
            <pc:docMk/>
            <pc:sldMk cId="2821143200" sldId="367"/>
            <ac:picMk id="39" creationId="{45C7BCD9-6A7E-2F4E-A17C-3B8B7B3C402B}"/>
          </ac:picMkLst>
        </pc:picChg>
        <pc:picChg chg="add mod">
          <ac:chgData name="Sofie Jensen" userId="76b55751-3857-40a6-a02e-f51e202690e6" providerId="ADAL" clId="{2444147B-A989-45B9-85B4-D1A3CEC595BC}" dt="2022-11-01T14:53:52.840" v="643" actId="1076"/>
          <ac:picMkLst>
            <pc:docMk/>
            <pc:sldMk cId="2821143200" sldId="367"/>
            <ac:picMk id="10242" creationId="{EA1CE64D-8756-3423-DA06-28A1918D89BD}"/>
          </ac:picMkLst>
        </pc:picChg>
        <pc:cxnChg chg="mod">
          <ac:chgData name="Sofie Jensen" userId="76b55751-3857-40a6-a02e-f51e202690e6" providerId="ADAL" clId="{2444147B-A989-45B9-85B4-D1A3CEC595BC}" dt="2022-11-01T14:52:57.036" v="637" actId="1076"/>
          <ac:cxnSpMkLst>
            <pc:docMk/>
            <pc:sldMk cId="2821143200" sldId="367"/>
            <ac:cxnSpMk id="44" creationId="{DFA1E189-51A8-B84A-81EE-E5764C09A552}"/>
          </ac:cxnSpMkLst>
        </pc:cxnChg>
      </pc:sldChg>
      <pc:sldChg chg="add del setBg">
        <pc:chgData name="Sofie Jensen" userId="76b55751-3857-40a6-a02e-f51e202690e6" providerId="ADAL" clId="{2444147B-A989-45B9-85B4-D1A3CEC595BC}" dt="2022-11-01T11:20:07.809" v="78"/>
        <pc:sldMkLst>
          <pc:docMk/>
          <pc:sldMk cId="3298998394" sldId="367"/>
        </pc:sldMkLst>
      </pc:sldChg>
      <pc:sldChg chg="add del setBg">
        <pc:chgData name="Sofie Jensen" userId="76b55751-3857-40a6-a02e-f51e202690e6" providerId="ADAL" clId="{2444147B-A989-45B9-85B4-D1A3CEC595BC}" dt="2022-11-01T11:20:07.809" v="78"/>
        <pc:sldMkLst>
          <pc:docMk/>
          <pc:sldMk cId="1180244408" sldId="368"/>
        </pc:sldMkLst>
      </pc:sldChg>
      <pc:sldChg chg="add del setBg">
        <pc:chgData name="Sofie Jensen" userId="76b55751-3857-40a6-a02e-f51e202690e6" providerId="ADAL" clId="{2444147B-A989-45B9-85B4-D1A3CEC595BC}" dt="2022-11-01T14:54:03.692" v="645" actId="47"/>
        <pc:sldMkLst>
          <pc:docMk/>
          <pc:sldMk cId="2519972395" sldId="368"/>
        </pc:sldMkLst>
      </pc:sldChg>
      <pc:sldChg chg="modSp add del mod setBg">
        <pc:chgData name="Sofie Jensen" userId="76b55751-3857-40a6-a02e-f51e202690e6" providerId="ADAL" clId="{2444147B-A989-45B9-85B4-D1A3CEC595BC}" dt="2022-11-01T11:20:07.809" v="78"/>
        <pc:sldMkLst>
          <pc:docMk/>
          <pc:sldMk cId="1180147981" sldId="369"/>
        </pc:sldMkLst>
        <pc:spChg chg="mod">
          <ac:chgData name="Sofie Jensen" userId="76b55751-3857-40a6-a02e-f51e202690e6" providerId="ADAL" clId="{2444147B-A989-45B9-85B4-D1A3CEC595BC}" dt="2022-11-01T11:20:07.809" v="78"/>
          <ac:spMkLst>
            <pc:docMk/>
            <pc:sldMk cId="1180147981" sldId="369"/>
            <ac:spMk id="2" creationId="{8077E236-315C-4C3F-885E-3C19B5435A04}"/>
          </ac:spMkLst>
        </pc:spChg>
      </pc:sldChg>
      <pc:sldChg chg="addSp delSp modSp add mod">
        <pc:chgData name="Sofie Jensen" userId="76b55751-3857-40a6-a02e-f51e202690e6" providerId="ADAL" clId="{2444147B-A989-45B9-85B4-D1A3CEC595BC}" dt="2022-11-01T14:58:23.981" v="680" actId="478"/>
        <pc:sldMkLst>
          <pc:docMk/>
          <pc:sldMk cId="2350674993" sldId="369"/>
        </pc:sldMkLst>
        <pc:spChg chg="mod">
          <ac:chgData name="Sofie Jensen" userId="76b55751-3857-40a6-a02e-f51e202690e6" providerId="ADAL" clId="{2444147B-A989-45B9-85B4-D1A3CEC595BC}" dt="2022-11-01T14:54:18.508" v="667" actId="20577"/>
          <ac:spMkLst>
            <pc:docMk/>
            <pc:sldMk cId="2350674993" sldId="369"/>
            <ac:spMk id="10" creationId="{00000000-0000-0000-0000-000000000000}"/>
          </ac:spMkLst>
        </pc:spChg>
        <pc:spChg chg="del">
          <ac:chgData name="Sofie Jensen" userId="76b55751-3857-40a6-a02e-f51e202690e6" providerId="ADAL" clId="{2444147B-A989-45B9-85B4-D1A3CEC595BC}" dt="2022-11-01T14:58:23.981" v="680" actId="478"/>
          <ac:spMkLst>
            <pc:docMk/>
            <pc:sldMk cId="2350674993" sldId="369"/>
            <ac:spMk id="41" creationId="{3C2A06C2-B147-5048-BE10-0191D180F2C0}"/>
          </ac:spMkLst>
        </pc:spChg>
        <pc:picChg chg="del">
          <ac:chgData name="Sofie Jensen" userId="76b55751-3857-40a6-a02e-f51e202690e6" providerId="ADAL" clId="{2444147B-A989-45B9-85B4-D1A3CEC595BC}" dt="2022-11-01T14:55:00.829" v="674" actId="478"/>
          <ac:picMkLst>
            <pc:docMk/>
            <pc:sldMk cId="2350674993" sldId="369"/>
            <ac:picMk id="10242" creationId="{EA1CE64D-8756-3423-DA06-28A1918D89BD}"/>
          </ac:picMkLst>
        </pc:picChg>
        <pc:picChg chg="add mod">
          <ac:chgData name="Sofie Jensen" userId="76b55751-3857-40a6-a02e-f51e202690e6" providerId="ADAL" clId="{2444147B-A989-45B9-85B4-D1A3CEC595BC}" dt="2022-11-01T14:55:05.667" v="675" actId="1076"/>
          <ac:picMkLst>
            <pc:docMk/>
            <pc:sldMk cId="2350674993" sldId="369"/>
            <ac:picMk id="13314" creationId="{7AD686D2-49FF-0B27-605E-494B9029C954}"/>
          </ac:picMkLst>
        </pc:picChg>
      </pc:sldChg>
      <pc:sldChg chg="addSp delSp modSp add mod delAnim">
        <pc:chgData name="Sofie Jensen" userId="76b55751-3857-40a6-a02e-f51e202690e6" providerId="ADAL" clId="{2444147B-A989-45B9-85B4-D1A3CEC595BC}" dt="2022-11-01T17:26:11.766" v="749" actId="1076"/>
        <pc:sldMkLst>
          <pc:docMk/>
          <pc:sldMk cId="1546366379" sldId="370"/>
        </pc:sldMkLst>
        <pc:spChg chg="mod">
          <ac:chgData name="Sofie Jensen" userId="76b55751-3857-40a6-a02e-f51e202690e6" providerId="ADAL" clId="{2444147B-A989-45B9-85B4-D1A3CEC595BC}" dt="2022-11-01T17:24:03.470" v="739" actId="404"/>
          <ac:spMkLst>
            <pc:docMk/>
            <pc:sldMk cId="1546366379" sldId="370"/>
            <ac:spMk id="8" creationId="{BEFE186B-07BC-65A6-C852-F38E5BBFA920}"/>
          </ac:spMkLst>
        </pc:spChg>
        <pc:spChg chg="mod">
          <ac:chgData name="Sofie Jensen" userId="76b55751-3857-40a6-a02e-f51e202690e6" providerId="ADAL" clId="{2444147B-A989-45B9-85B4-D1A3CEC595BC}" dt="2022-11-01T17:23:08.463" v="714" actId="20577"/>
          <ac:spMkLst>
            <pc:docMk/>
            <pc:sldMk cId="1546366379" sldId="370"/>
            <ac:spMk id="10" creationId="{00000000-0000-0000-0000-000000000000}"/>
          </ac:spMkLst>
        </pc:spChg>
        <pc:spChg chg="del">
          <ac:chgData name="Sofie Jensen" userId="76b55751-3857-40a6-a02e-f51e202690e6" providerId="ADAL" clId="{2444147B-A989-45B9-85B4-D1A3CEC595BC}" dt="2022-11-01T17:26:06.016" v="748" actId="478"/>
          <ac:spMkLst>
            <pc:docMk/>
            <pc:sldMk cId="1546366379" sldId="370"/>
            <ac:spMk id="40" creationId="{82DB1C0D-D773-164C-BE57-D9D398FFE5EE}"/>
          </ac:spMkLst>
        </pc:spChg>
        <pc:picChg chg="add mod ord">
          <ac:chgData name="Sofie Jensen" userId="76b55751-3857-40a6-a02e-f51e202690e6" providerId="ADAL" clId="{2444147B-A989-45B9-85B4-D1A3CEC595BC}" dt="2022-11-01T17:26:11.766" v="749" actId="1076"/>
          <ac:picMkLst>
            <pc:docMk/>
            <pc:sldMk cId="1546366379" sldId="370"/>
            <ac:picMk id="3" creationId="{7BD05EEA-EBCE-F613-6760-3F40F38C2FA9}"/>
          </ac:picMkLst>
        </pc:picChg>
        <pc:picChg chg="del">
          <ac:chgData name="Sofie Jensen" userId="76b55751-3857-40a6-a02e-f51e202690e6" providerId="ADAL" clId="{2444147B-A989-45B9-85B4-D1A3CEC595BC}" dt="2022-11-01T17:23:00.009" v="700" actId="478"/>
          <ac:picMkLst>
            <pc:docMk/>
            <pc:sldMk cId="1546366379" sldId="370"/>
            <ac:picMk id="6" creationId="{AFA59395-3477-0912-D088-04608D36595B}"/>
          </ac:picMkLst>
        </pc:picChg>
        <pc:picChg chg="del mod">
          <ac:chgData name="Sofie Jensen" userId="76b55751-3857-40a6-a02e-f51e202690e6" providerId="ADAL" clId="{2444147B-A989-45B9-85B4-D1A3CEC595BC}" dt="2022-11-01T17:23:00.709" v="702" actId="478"/>
          <ac:picMkLst>
            <pc:docMk/>
            <pc:sldMk cId="1546366379" sldId="370"/>
            <ac:picMk id="1026" creationId="{4B1741A5-17E3-F9B5-67FC-47E3A7DAD280}"/>
          </ac:picMkLst>
        </pc:picChg>
        <pc:picChg chg="del">
          <ac:chgData name="Sofie Jensen" userId="76b55751-3857-40a6-a02e-f51e202690e6" providerId="ADAL" clId="{2444147B-A989-45B9-85B4-D1A3CEC595BC}" dt="2022-11-01T17:23:01.454" v="703" actId="478"/>
          <ac:picMkLst>
            <pc:docMk/>
            <pc:sldMk cId="1546366379" sldId="370"/>
            <ac:picMk id="1028" creationId="{1CF88B0D-14AD-6234-EBFB-3D3A39360E65}"/>
          </ac:picMkLst>
        </pc:picChg>
      </pc:sldChg>
      <pc:sldChg chg="addSp delSp modSp add mod delAnim modAnim">
        <pc:chgData name="Sofie Jensen" userId="76b55751-3857-40a6-a02e-f51e202690e6" providerId="ADAL" clId="{2444147B-A989-45B9-85B4-D1A3CEC595BC}" dt="2022-11-01T17:32:15.523" v="814" actId="1076"/>
        <pc:sldMkLst>
          <pc:docMk/>
          <pc:sldMk cId="4056524507" sldId="371"/>
        </pc:sldMkLst>
        <pc:spChg chg="add mod">
          <ac:chgData name="Sofie Jensen" userId="76b55751-3857-40a6-a02e-f51e202690e6" providerId="ADAL" clId="{2444147B-A989-45B9-85B4-D1A3CEC595BC}" dt="2022-11-01T17:32:09.767" v="812" actId="1076"/>
          <ac:spMkLst>
            <pc:docMk/>
            <pc:sldMk cId="4056524507" sldId="371"/>
            <ac:spMk id="3" creationId="{7F84F1D8-D24E-3D81-19D6-FA2985CC228A}"/>
          </ac:spMkLst>
        </pc:spChg>
        <pc:spChg chg="mod">
          <ac:chgData name="Sofie Jensen" userId="76b55751-3857-40a6-a02e-f51e202690e6" providerId="ADAL" clId="{2444147B-A989-45B9-85B4-D1A3CEC595BC}" dt="2022-11-01T17:31:53.418" v="810" actId="1076"/>
          <ac:spMkLst>
            <pc:docMk/>
            <pc:sldMk cId="4056524507" sldId="371"/>
            <ac:spMk id="10" creationId="{00000000-0000-0000-0000-000000000000}"/>
          </ac:spMkLst>
        </pc:spChg>
        <pc:spChg chg="del">
          <ac:chgData name="Sofie Jensen" userId="76b55751-3857-40a6-a02e-f51e202690e6" providerId="ADAL" clId="{2444147B-A989-45B9-85B4-D1A3CEC595BC}" dt="2022-11-01T17:30:48.101" v="800" actId="478"/>
          <ac:spMkLst>
            <pc:docMk/>
            <pc:sldMk cId="4056524507" sldId="371"/>
            <ac:spMk id="33" creationId="{46373836-7708-A543-90CF-B01D8665F5DE}"/>
          </ac:spMkLst>
        </pc:spChg>
        <pc:spChg chg="del">
          <ac:chgData name="Sofie Jensen" userId="76b55751-3857-40a6-a02e-f51e202690e6" providerId="ADAL" clId="{2444147B-A989-45B9-85B4-D1A3CEC595BC}" dt="2022-11-01T17:31:18.834" v="805" actId="478"/>
          <ac:spMkLst>
            <pc:docMk/>
            <pc:sldMk cId="4056524507" sldId="371"/>
            <ac:spMk id="40" creationId="{82DB1C0D-D773-164C-BE57-D9D398FFE5EE}"/>
          </ac:spMkLst>
        </pc:spChg>
        <pc:picChg chg="add mod">
          <ac:chgData name="Sofie Jensen" userId="76b55751-3857-40a6-a02e-f51e202690e6" providerId="ADAL" clId="{2444147B-A989-45B9-85B4-D1A3CEC595BC}" dt="2022-11-01T17:32:15.523" v="814" actId="1076"/>
          <ac:picMkLst>
            <pc:docMk/>
            <pc:sldMk cId="4056524507" sldId="371"/>
            <ac:picMk id="2" creationId="{651F7ECF-9ACB-C55A-B714-9C86A56A90B5}"/>
          </ac:picMkLst>
        </pc:picChg>
        <pc:picChg chg="del">
          <ac:chgData name="Sofie Jensen" userId="76b55751-3857-40a6-a02e-f51e202690e6" providerId="ADAL" clId="{2444147B-A989-45B9-85B4-D1A3CEC595BC}" dt="2022-11-01T17:30:31.591" v="797" actId="478"/>
          <ac:picMkLst>
            <pc:docMk/>
            <pc:sldMk cId="4056524507" sldId="371"/>
            <ac:picMk id="3074" creationId="{A7A7062C-0097-DB33-8142-EF09821FEF18}"/>
          </ac:picMkLst>
        </pc:picChg>
        <pc:picChg chg="del">
          <ac:chgData name="Sofie Jensen" userId="76b55751-3857-40a6-a02e-f51e202690e6" providerId="ADAL" clId="{2444147B-A989-45B9-85B4-D1A3CEC595BC}" dt="2022-11-01T17:30:32.342" v="798" actId="478"/>
          <ac:picMkLst>
            <pc:docMk/>
            <pc:sldMk cId="4056524507" sldId="371"/>
            <ac:picMk id="3076" creationId="{9A48A5DB-65C1-79A2-DEA3-2EA7A8D21AFC}"/>
          </ac:picMkLst>
        </pc:picChg>
        <pc:cxnChg chg="mod">
          <ac:chgData name="Sofie Jensen" userId="76b55751-3857-40a6-a02e-f51e202690e6" providerId="ADAL" clId="{2444147B-A989-45B9-85B4-D1A3CEC595BC}" dt="2022-11-01T17:32:00.622" v="811" actId="1076"/>
          <ac:cxnSpMkLst>
            <pc:docMk/>
            <pc:sldMk cId="4056524507" sldId="371"/>
            <ac:cxnSpMk id="44" creationId="{DFA1E189-51A8-B84A-81EE-E5764C09A552}"/>
          </ac:cxnSpMkLst>
        </pc:cxnChg>
      </pc:sldChg>
      <pc:sldChg chg="add">
        <pc:chgData name="Sofie Jensen" userId="76b55751-3857-40a6-a02e-f51e202690e6" providerId="ADAL" clId="{2444147B-A989-45B9-85B4-D1A3CEC595BC}" dt="2022-11-02T17:55:52.283" v="815"/>
        <pc:sldMkLst>
          <pc:docMk/>
          <pc:sldMk cId="1819861369" sldId="372"/>
        </pc:sldMkLst>
      </pc:sldChg>
      <pc:sldChg chg="delSp modSp add mod delAnim modAnim">
        <pc:chgData name="Sofie Jensen" userId="76b55751-3857-40a6-a02e-f51e202690e6" providerId="ADAL" clId="{2444147B-A989-45B9-85B4-D1A3CEC595BC}" dt="2022-11-03T10:28:26.160" v="995"/>
        <pc:sldMkLst>
          <pc:docMk/>
          <pc:sldMk cId="4231379720" sldId="373"/>
        </pc:sldMkLst>
        <pc:spChg chg="del mod">
          <ac:chgData name="Sofie Jensen" userId="76b55751-3857-40a6-a02e-f51e202690e6" providerId="ADAL" clId="{2444147B-A989-45B9-85B4-D1A3CEC595BC}" dt="2022-11-02T18:08:30.319" v="956" actId="478"/>
          <ac:spMkLst>
            <pc:docMk/>
            <pc:sldMk cId="4231379720" sldId="373"/>
            <ac:spMk id="3" creationId="{350D6946-9C98-35DD-F449-A4FF01771E4B}"/>
          </ac:spMkLst>
        </pc:spChg>
        <pc:spChg chg="del mod">
          <ac:chgData name="Sofie Jensen" userId="76b55751-3857-40a6-a02e-f51e202690e6" providerId="ADAL" clId="{2444147B-A989-45B9-85B4-D1A3CEC595BC}" dt="2022-11-02T18:08:32.870" v="957" actId="478"/>
          <ac:spMkLst>
            <pc:docMk/>
            <pc:sldMk cId="4231379720" sldId="373"/>
            <ac:spMk id="4" creationId="{D5B40C40-A683-F2EB-862C-6C22FF64690C}"/>
          </ac:spMkLst>
        </pc:spChg>
        <pc:spChg chg="mod">
          <ac:chgData name="Sofie Jensen" userId="76b55751-3857-40a6-a02e-f51e202690e6" providerId="ADAL" clId="{2444147B-A989-45B9-85B4-D1A3CEC595BC}" dt="2022-11-02T18:10:53.293" v="969" actId="1076"/>
          <ac:spMkLst>
            <pc:docMk/>
            <pc:sldMk cId="4231379720" sldId="373"/>
            <ac:spMk id="8" creationId="{BEFE186B-07BC-65A6-C852-F38E5BBFA920}"/>
          </ac:spMkLst>
        </pc:spChg>
        <pc:spChg chg="mod">
          <ac:chgData name="Sofie Jensen" userId="76b55751-3857-40a6-a02e-f51e202690e6" providerId="ADAL" clId="{2444147B-A989-45B9-85B4-D1A3CEC595BC}" dt="2022-11-02T18:09:41.840" v="967" actId="1076"/>
          <ac:spMkLst>
            <pc:docMk/>
            <pc:sldMk cId="4231379720" sldId="373"/>
            <ac:spMk id="10" creationId="{00000000-0000-0000-0000-000000000000}"/>
          </ac:spMkLst>
        </pc:spChg>
        <pc:spChg chg="mod">
          <ac:chgData name="Sofie Jensen" userId="76b55751-3857-40a6-a02e-f51e202690e6" providerId="ADAL" clId="{2444147B-A989-45B9-85B4-D1A3CEC595BC}" dt="2022-11-03T09:53:18.884" v="988" actId="14100"/>
          <ac:spMkLst>
            <pc:docMk/>
            <pc:sldMk cId="4231379720" sldId="373"/>
            <ac:spMk id="43" creationId="{B761F6F4-76BC-1043-B32A-3DB097FCC09F}"/>
          </ac:spMkLst>
        </pc:spChg>
      </pc:sldChg>
      <pc:sldChg chg="addSp delSp modSp add mod delAnim modAnim">
        <pc:chgData name="Sofie Jensen" userId="76b55751-3857-40a6-a02e-f51e202690e6" providerId="ADAL" clId="{2444147B-A989-45B9-85B4-D1A3CEC595BC}" dt="2022-11-03T10:28:36.089" v="998"/>
        <pc:sldMkLst>
          <pc:docMk/>
          <pc:sldMk cId="2532558642" sldId="374"/>
        </pc:sldMkLst>
        <pc:spChg chg="del">
          <ac:chgData name="Sofie Jensen" userId="76b55751-3857-40a6-a02e-f51e202690e6" providerId="ADAL" clId="{2444147B-A989-45B9-85B4-D1A3CEC595BC}" dt="2022-11-02T18:05:43.338" v="942" actId="478"/>
          <ac:spMkLst>
            <pc:docMk/>
            <pc:sldMk cId="2532558642" sldId="374"/>
            <ac:spMk id="3" creationId="{350D6946-9C98-35DD-F449-A4FF01771E4B}"/>
          </ac:spMkLst>
        </pc:spChg>
        <pc:spChg chg="del">
          <ac:chgData name="Sofie Jensen" userId="76b55751-3857-40a6-a02e-f51e202690e6" providerId="ADAL" clId="{2444147B-A989-45B9-85B4-D1A3CEC595BC}" dt="2022-11-02T18:05:47.638" v="943" actId="478"/>
          <ac:spMkLst>
            <pc:docMk/>
            <pc:sldMk cId="2532558642" sldId="374"/>
            <ac:spMk id="4" creationId="{D5B40C40-A683-F2EB-862C-6C22FF64690C}"/>
          </ac:spMkLst>
        </pc:spChg>
        <pc:spChg chg="add mod">
          <ac:chgData name="Sofie Jensen" userId="76b55751-3857-40a6-a02e-f51e202690e6" providerId="ADAL" clId="{2444147B-A989-45B9-85B4-D1A3CEC595BC}" dt="2022-11-02T18:07:45.981" v="951" actId="1076"/>
          <ac:spMkLst>
            <pc:docMk/>
            <pc:sldMk cId="2532558642" sldId="374"/>
            <ac:spMk id="5" creationId="{D39A5746-1667-935B-2AF6-C0BA1B57211A}"/>
          </ac:spMkLst>
        </pc:spChg>
        <pc:spChg chg="add mod">
          <ac:chgData name="Sofie Jensen" userId="76b55751-3857-40a6-a02e-f51e202690e6" providerId="ADAL" clId="{2444147B-A989-45B9-85B4-D1A3CEC595BC}" dt="2022-11-02T18:07:52.256" v="952" actId="1076"/>
          <ac:spMkLst>
            <pc:docMk/>
            <pc:sldMk cId="2532558642" sldId="374"/>
            <ac:spMk id="6" creationId="{1F717549-5862-00FD-2AA9-B17C7DF6AB5C}"/>
          </ac:spMkLst>
        </pc:spChg>
        <pc:spChg chg="mod">
          <ac:chgData name="Sofie Jensen" userId="76b55751-3857-40a6-a02e-f51e202690e6" providerId="ADAL" clId="{2444147B-A989-45B9-85B4-D1A3CEC595BC}" dt="2022-11-02T18:08:06.865" v="954" actId="1076"/>
          <ac:spMkLst>
            <pc:docMk/>
            <pc:sldMk cId="2532558642" sldId="374"/>
            <ac:spMk id="8" creationId="{BEFE186B-07BC-65A6-C852-F38E5BBFA920}"/>
          </ac:spMkLst>
        </pc:spChg>
        <pc:spChg chg="mod">
          <ac:chgData name="Sofie Jensen" userId="76b55751-3857-40a6-a02e-f51e202690e6" providerId="ADAL" clId="{2444147B-A989-45B9-85B4-D1A3CEC595BC}" dt="2022-11-02T18:08:15.996" v="955" actId="1076"/>
          <ac:spMkLst>
            <pc:docMk/>
            <pc:sldMk cId="2532558642" sldId="374"/>
            <ac:spMk id="10" creationId="{00000000-0000-0000-0000-000000000000}"/>
          </ac:spMkLst>
        </pc:spChg>
        <pc:spChg chg="mod">
          <ac:chgData name="Sofie Jensen" userId="76b55751-3857-40a6-a02e-f51e202690e6" providerId="ADAL" clId="{2444147B-A989-45B9-85B4-D1A3CEC595BC}" dt="2022-11-03T09:53:22.374" v="989" actId="14100"/>
          <ac:spMkLst>
            <pc:docMk/>
            <pc:sldMk cId="2532558642" sldId="374"/>
            <ac:spMk id="43" creationId="{B761F6F4-76BC-1043-B32A-3DB097FCC09F}"/>
          </ac:spMkLst>
        </pc:spChg>
      </pc:sldChg>
      <pc:sldChg chg="del">
        <pc:chgData name="Sofie Jensen" userId="76b55751-3857-40a6-a02e-f51e202690e6" providerId="ADAL" clId="{2444147B-A989-45B9-85B4-D1A3CEC595BC}" dt="2022-11-03T09:44:44.276" v="977" actId="47"/>
        <pc:sldMkLst>
          <pc:docMk/>
          <pc:sldMk cId="302610166" sldId="375"/>
        </pc:sldMkLst>
      </pc:sldChg>
      <pc:sldChg chg="del">
        <pc:chgData name="Sofie Jensen" userId="76b55751-3857-40a6-a02e-f51e202690e6" providerId="ADAL" clId="{2444147B-A989-45B9-85B4-D1A3CEC595BC}" dt="2022-11-03T09:44:42.484" v="976" actId="47"/>
        <pc:sldMkLst>
          <pc:docMk/>
          <pc:sldMk cId="256429490" sldId="376"/>
        </pc:sldMkLst>
      </pc:sldChg>
      <pc:sldChg chg="add del">
        <pc:chgData name="Sofie Jensen" userId="76b55751-3857-40a6-a02e-f51e202690e6" providerId="ADAL" clId="{2444147B-A989-45B9-85B4-D1A3CEC595BC}" dt="2022-11-03T09:38:38.266" v="975"/>
        <pc:sldMkLst>
          <pc:docMk/>
          <pc:sldMk cId="0" sldId="434"/>
        </pc:sldMkLst>
      </pc:sldChg>
      <pc:sldChg chg="modSp add del mod">
        <pc:chgData name="Sofie Jensen" userId="76b55751-3857-40a6-a02e-f51e202690e6" providerId="ADAL" clId="{2444147B-A989-45B9-85B4-D1A3CEC595BC}" dt="2022-11-03T09:38:38.266" v="975"/>
        <pc:sldMkLst>
          <pc:docMk/>
          <pc:sldMk cId="4066059900" sldId="879"/>
        </pc:sldMkLst>
        <pc:spChg chg="mod">
          <ac:chgData name="Sofie Jensen" userId="76b55751-3857-40a6-a02e-f51e202690e6" providerId="ADAL" clId="{2444147B-A989-45B9-85B4-D1A3CEC595BC}" dt="2022-11-03T09:38:38.266" v="975"/>
          <ac:spMkLst>
            <pc:docMk/>
            <pc:sldMk cId="4066059900" sldId="879"/>
            <ac:spMk id="3" creationId="{0FD72EFE-0421-4DF4-BAE3-00B3321D557C}"/>
          </ac:spMkLst>
        </pc:spChg>
      </pc:sldChg>
      <pc:sldChg chg="add del">
        <pc:chgData name="Sofie Jensen" userId="76b55751-3857-40a6-a02e-f51e202690e6" providerId="ADAL" clId="{2444147B-A989-45B9-85B4-D1A3CEC595BC}" dt="2022-11-03T09:38:38.266" v="975"/>
        <pc:sldMkLst>
          <pc:docMk/>
          <pc:sldMk cId="3386193030" sldId="923"/>
        </pc:sldMkLst>
      </pc:sldChg>
      <pc:sldChg chg="modSp add del mod setBg">
        <pc:chgData name="Sofie Jensen" userId="76b55751-3857-40a6-a02e-f51e202690e6" providerId="ADAL" clId="{2444147B-A989-45B9-85B4-D1A3CEC595BC}" dt="2022-11-03T09:38:38.266" v="975"/>
        <pc:sldMkLst>
          <pc:docMk/>
          <pc:sldMk cId="2069452811" sldId="960"/>
        </pc:sldMkLst>
        <pc:spChg chg="mod">
          <ac:chgData name="Sofie Jensen" userId="76b55751-3857-40a6-a02e-f51e202690e6" providerId="ADAL" clId="{2444147B-A989-45B9-85B4-D1A3CEC595BC}" dt="2022-11-03T09:38:38.266" v="975"/>
          <ac:spMkLst>
            <pc:docMk/>
            <pc:sldMk cId="2069452811" sldId="960"/>
            <ac:spMk id="2" creationId="{FEB4BFE5-9B24-4D45-B1CE-147F0A9AD246}"/>
          </ac:spMkLst>
        </pc:spChg>
      </pc:sldChg>
      <pc:sldChg chg="modSp add del mod">
        <pc:chgData name="Sofie Jensen" userId="76b55751-3857-40a6-a02e-f51e202690e6" providerId="ADAL" clId="{2444147B-A989-45B9-85B4-D1A3CEC595BC}" dt="2022-11-03T09:38:38.266" v="975"/>
        <pc:sldMkLst>
          <pc:docMk/>
          <pc:sldMk cId="3942573750" sldId="1003"/>
        </pc:sldMkLst>
        <pc:spChg chg="mod">
          <ac:chgData name="Sofie Jensen" userId="76b55751-3857-40a6-a02e-f51e202690e6" providerId="ADAL" clId="{2444147B-A989-45B9-85B4-D1A3CEC595BC}" dt="2022-11-03T09:38:38.266" v="975"/>
          <ac:spMkLst>
            <pc:docMk/>
            <pc:sldMk cId="3942573750" sldId="1003"/>
            <ac:spMk id="2" creationId="{B5E841C1-1CD7-404E-BFEE-F1B5C8372808}"/>
          </ac:spMkLst>
        </pc:spChg>
      </pc:sldChg>
      <pc:sldChg chg="add del setBg">
        <pc:chgData name="Sofie Jensen" userId="76b55751-3857-40a6-a02e-f51e202690e6" providerId="ADAL" clId="{2444147B-A989-45B9-85B4-D1A3CEC595BC}" dt="2022-11-03T09:38:38.266" v="975"/>
        <pc:sldMkLst>
          <pc:docMk/>
          <pc:sldMk cId="1496507580" sldId="1020"/>
        </pc:sldMkLst>
      </pc:sldChg>
      <pc:sldChg chg="add del setBg">
        <pc:chgData name="Sofie Jensen" userId="76b55751-3857-40a6-a02e-f51e202690e6" providerId="ADAL" clId="{2444147B-A989-45B9-85B4-D1A3CEC595BC}" dt="2022-11-03T09:38:38.266" v="975"/>
        <pc:sldMkLst>
          <pc:docMk/>
          <pc:sldMk cId="4033949005" sldId="1021"/>
        </pc:sldMkLst>
      </pc:sldChg>
      <pc:sldChg chg="add del setBg">
        <pc:chgData name="Sofie Jensen" userId="76b55751-3857-40a6-a02e-f51e202690e6" providerId="ADAL" clId="{2444147B-A989-45B9-85B4-D1A3CEC595BC}" dt="2022-11-03T09:38:38.266" v="975"/>
        <pc:sldMkLst>
          <pc:docMk/>
          <pc:sldMk cId="1141918653" sldId="1022"/>
        </pc:sldMkLst>
      </pc:sldChg>
      <pc:sldMasterChg chg="delSldLayout">
        <pc:chgData name="Sofie Jensen" userId="76b55751-3857-40a6-a02e-f51e202690e6" providerId="ADAL" clId="{2444147B-A989-45B9-85B4-D1A3CEC595BC}" dt="2022-11-03T10:32:56.025" v="999" actId="47"/>
        <pc:sldMasterMkLst>
          <pc:docMk/>
          <pc:sldMasterMk cId="230584844" sldId="2147483736"/>
        </pc:sldMasterMkLst>
        <pc:sldLayoutChg chg="del">
          <pc:chgData name="Sofie Jensen" userId="76b55751-3857-40a6-a02e-f51e202690e6" providerId="ADAL" clId="{2444147B-A989-45B9-85B4-D1A3CEC595BC}" dt="2022-11-03T10:32:56.025" v="999" actId="47"/>
          <pc:sldLayoutMkLst>
            <pc:docMk/>
            <pc:sldMasterMk cId="230584844" sldId="2147483736"/>
            <pc:sldLayoutMk cId="1315104130" sldId="2147483751"/>
          </pc:sldLayoutMkLst>
        </pc:sldLayoutChg>
      </pc:sldMasterChg>
    </pc:docChg>
  </pc:docChgLst>
  <pc:docChgLst>
    <pc:chgData name="Sofie Jensen" userId="S::sjensen@etoa.org::76b55751-3857-40a6-a02e-f51e202690e6" providerId="AD" clId="Web-{6F67440B-C714-3A2F-D813-7A63B5604788}"/>
    <pc:docChg chg="addSld">
      <pc:chgData name="Sofie Jensen" userId="S::sjensen@etoa.org::76b55751-3857-40a6-a02e-f51e202690e6" providerId="AD" clId="Web-{6F67440B-C714-3A2F-D813-7A63B5604788}" dt="2022-11-01T10:54:52.184" v="0"/>
      <pc:docMkLst>
        <pc:docMk/>
      </pc:docMkLst>
      <pc:sldChg chg="add replId">
        <pc:chgData name="Sofie Jensen" userId="S::sjensen@etoa.org::76b55751-3857-40a6-a02e-f51e202690e6" providerId="AD" clId="Web-{6F67440B-C714-3A2F-D813-7A63B5604788}" dt="2022-11-01T10:54:52.184" v="0"/>
        <pc:sldMkLst>
          <pc:docMk/>
          <pc:sldMk cId="3774413763" sldId="3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859AE4-2E6A-4B8B-9742-C33A914DC4EC}" type="datetimeFigureOut">
              <a:rPr lang="en-US" smtClean="0"/>
              <a:t>11/3/2022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FAB205-38E2-4269-9DEC-634101E39FD1}" type="slidenum">
              <a:rPr lang="en-US" smtClean="0"/>
              <a:t>‹#›</a:t>
            </a:fld>
            <a:endParaRPr lang="en-US"/>
          </a:p>
        </p:txBody>
      </p:sp>
    </p:spTree>
    <p:extLst>
      <p:ext uri="{BB962C8B-B14F-4D97-AF65-F5344CB8AC3E}">
        <p14:creationId xmlns:p14="http://schemas.microsoft.com/office/powerpoint/2010/main" val="3415249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F6148-FD02-4122-ABCD-F75551A27F85}" type="datetimeFigureOut">
              <a:rPr lang="en-US" smtClean="0"/>
              <a:t>11/3/2022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ED855-4B57-4AA6-B0D5-383AB0374346}" type="slidenum">
              <a:rPr lang="en-US" smtClean="0"/>
              <a:t>‹#›</a:t>
            </a:fld>
            <a:endParaRPr lang="en-US"/>
          </a:p>
        </p:txBody>
      </p:sp>
    </p:spTree>
    <p:extLst>
      <p:ext uri="{BB962C8B-B14F-4D97-AF65-F5344CB8AC3E}">
        <p14:creationId xmlns:p14="http://schemas.microsoft.com/office/powerpoint/2010/main" val="220293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2</a:t>
            </a:fld>
            <a:endParaRPr lang="en-US"/>
          </a:p>
        </p:txBody>
      </p:sp>
    </p:spTree>
    <p:extLst>
      <p:ext uri="{BB962C8B-B14F-4D97-AF65-F5344CB8AC3E}">
        <p14:creationId xmlns:p14="http://schemas.microsoft.com/office/powerpoint/2010/main" val="344247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11</a:t>
            </a:fld>
            <a:endParaRPr lang="en-US"/>
          </a:p>
        </p:txBody>
      </p:sp>
    </p:spTree>
    <p:extLst>
      <p:ext uri="{BB962C8B-B14F-4D97-AF65-F5344CB8AC3E}">
        <p14:creationId xmlns:p14="http://schemas.microsoft.com/office/powerpoint/2010/main" val="4080415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25</a:t>
            </a:fld>
            <a:endParaRPr lang="en-US"/>
          </a:p>
        </p:txBody>
      </p:sp>
    </p:spTree>
    <p:extLst>
      <p:ext uri="{BB962C8B-B14F-4D97-AF65-F5344CB8AC3E}">
        <p14:creationId xmlns:p14="http://schemas.microsoft.com/office/powerpoint/2010/main" val="3933740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26</a:t>
            </a:fld>
            <a:endParaRPr lang="en-US"/>
          </a:p>
        </p:txBody>
      </p:sp>
    </p:spTree>
    <p:extLst>
      <p:ext uri="{BB962C8B-B14F-4D97-AF65-F5344CB8AC3E}">
        <p14:creationId xmlns:p14="http://schemas.microsoft.com/office/powerpoint/2010/main" val="2340872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27</a:t>
            </a:fld>
            <a:endParaRPr lang="en-US"/>
          </a:p>
        </p:txBody>
      </p:sp>
    </p:spTree>
    <p:extLst>
      <p:ext uri="{BB962C8B-B14F-4D97-AF65-F5344CB8AC3E}">
        <p14:creationId xmlns:p14="http://schemas.microsoft.com/office/powerpoint/2010/main" val="2336958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28</a:t>
            </a:fld>
            <a:endParaRPr lang="en-US"/>
          </a:p>
        </p:txBody>
      </p:sp>
    </p:spTree>
    <p:extLst>
      <p:ext uri="{BB962C8B-B14F-4D97-AF65-F5344CB8AC3E}">
        <p14:creationId xmlns:p14="http://schemas.microsoft.com/office/powerpoint/2010/main" val="4034746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29</a:t>
            </a:fld>
            <a:endParaRPr lang="en-US"/>
          </a:p>
        </p:txBody>
      </p:sp>
    </p:spTree>
    <p:extLst>
      <p:ext uri="{BB962C8B-B14F-4D97-AF65-F5344CB8AC3E}">
        <p14:creationId xmlns:p14="http://schemas.microsoft.com/office/powerpoint/2010/main" val="1669924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30</a:t>
            </a:fld>
            <a:endParaRPr lang="en-US"/>
          </a:p>
        </p:txBody>
      </p:sp>
    </p:spTree>
    <p:extLst>
      <p:ext uri="{BB962C8B-B14F-4D97-AF65-F5344CB8AC3E}">
        <p14:creationId xmlns:p14="http://schemas.microsoft.com/office/powerpoint/2010/main" val="1578329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31</a:t>
            </a:fld>
            <a:endParaRPr lang="en-US"/>
          </a:p>
        </p:txBody>
      </p:sp>
    </p:spTree>
    <p:extLst>
      <p:ext uri="{BB962C8B-B14F-4D97-AF65-F5344CB8AC3E}">
        <p14:creationId xmlns:p14="http://schemas.microsoft.com/office/powerpoint/2010/main" val="869750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38</a:t>
            </a:fld>
            <a:endParaRPr lang="en-US"/>
          </a:p>
        </p:txBody>
      </p:sp>
    </p:spTree>
    <p:extLst>
      <p:ext uri="{BB962C8B-B14F-4D97-AF65-F5344CB8AC3E}">
        <p14:creationId xmlns:p14="http://schemas.microsoft.com/office/powerpoint/2010/main" val="2218871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39</a:t>
            </a:fld>
            <a:endParaRPr lang="en-US"/>
          </a:p>
        </p:txBody>
      </p:sp>
    </p:spTree>
    <p:extLst>
      <p:ext uri="{BB962C8B-B14F-4D97-AF65-F5344CB8AC3E}">
        <p14:creationId xmlns:p14="http://schemas.microsoft.com/office/powerpoint/2010/main" val="182024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3</a:t>
            </a:fld>
            <a:endParaRPr lang="en-US"/>
          </a:p>
        </p:txBody>
      </p:sp>
    </p:spTree>
    <p:extLst>
      <p:ext uri="{BB962C8B-B14F-4D97-AF65-F5344CB8AC3E}">
        <p14:creationId xmlns:p14="http://schemas.microsoft.com/office/powerpoint/2010/main" val="3892556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40</a:t>
            </a:fld>
            <a:endParaRPr lang="en-US"/>
          </a:p>
        </p:txBody>
      </p:sp>
    </p:spTree>
    <p:extLst>
      <p:ext uri="{BB962C8B-B14F-4D97-AF65-F5344CB8AC3E}">
        <p14:creationId xmlns:p14="http://schemas.microsoft.com/office/powerpoint/2010/main" val="2122019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41</a:t>
            </a:fld>
            <a:endParaRPr lang="en-US"/>
          </a:p>
        </p:txBody>
      </p:sp>
    </p:spTree>
    <p:extLst>
      <p:ext uri="{BB962C8B-B14F-4D97-AF65-F5344CB8AC3E}">
        <p14:creationId xmlns:p14="http://schemas.microsoft.com/office/powerpoint/2010/main" val="3791637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42</a:t>
            </a:fld>
            <a:endParaRPr lang="en-US"/>
          </a:p>
        </p:txBody>
      </p:sp>
    </p:spTree>
    <p:extLst>
      <p:ext uri="{BB962C8B-B14F-4D97-AF65-F5344CB8AC3E}">
        <p14:creationId xmlns:p14="http://schemas.microsoft.com/office/powerpoint/2010/main" val="1665227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43</a:t>
            </a:fld>
            <a:endParaRPr lang="en-US"/>
          </a:p>
        </p:txBody>
      </p:sp>
    </p:spTree>
    <p:extLst>
      <p:ext uri="{BB962C8B-B14F-4D97-AF65-F5344CB8AC3E}">
        <p14:creationId xmlns:p14="http://schemas.microsoft.com/office/powerpoint/2010/main" val="183728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4</a:t>
            </a:fld>
            <a:endParaRPr lang="en-US"/>
          </a:p>
        </p:txBody>
      </p:sp>
    </p:spTree>
    <p:extLst>
      <p:ext uri="{BB962C8B-B14F-4D97-AF65-F5344CB8AC3E}">
        <p14:creationId xmlns:p14="http://schemas.microsoft.com/office/powerpoint/2010/main" val="30149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5</a:t>
            </a:fld>
            <a:endParaRPr lang="en-US"/>
          </a:p>
        </p:txBody>
      </p:sp>
    </p:spTree>
    <p:extLst>
      <p:ext uri="{BB962C8B-B14F-4D97-AF65-F5344CB8AC3E}">
        <p14:creationId xmlns:p14="http://schemas.microsoft.com/office/powerpoint/2010/main" val="209781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6</a:t>
            </a:fld>
            <a:endParaRPr lang="en-US"/>
          </a:p>
        </p:txBody>
      </p:sp>
    </p:spTree>
    <p:extLst>
      <p:ext uri="{BB962C8B-B14F-4D97-AF65-F5344CB8AC3E}">
        <p14:creationId xmlns:p14="http://schemas.microsoft.com/office/powerpoint/2010/main" val="397042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7</a:t>
            </a:fld>
            <a:endParaRPr lang="en-US"/>
          </a:p>
        </p:txBody>
      </p:sp>
    </p:spTree>
    <p:extLst>
      <p:ext uri="{BB962C8B-B14F-4D97-AF65-F5344CB8AC3E}">
        <p14:creationId xmlns:p14="http://schemas.microsoft.com/office/powerpoint/2010/main" val="346778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8</a:t>
            </a:fld>
            <a:endParaRPr lang="en-US"/>
          </a:p>
        </p:txBody>
      </p:sp>
    </p:spTree>
    <p:extLst>
      <p:ext uri="{BB962C8B-B14F-4D97-AF65-F5344CB8AC3E}">
        <p14:creationId xmlns:p14="http://schemas.microsoft.com/office/powerpoint/2010/main" val="1071373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9</a:t>
            </a:fld>
            <a:endParaRPr lang="en-US"/>
          </a:p>
        </p:txBody>
      </p:sp>
    </p:spTree>
    <p:extLst>
      <p:ext uri="{BB962C8B-B14F-4D97-AF65-F5344CB8AC3E}">
        <p14:creationId xmlns:p14="http://schemas.microsoft.com/office/powerpoint/2010/main" val="384999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Right click -&gt; Format Background -&gt; Replace it with your picture </a:t>
            </a:r>
            <a:r>
              <a:rPr lang="en-US">
                <a:sym typeface="Wingdings" panose="05000000000000000000" pitchFamily="2" charset="2"/>
              </a:rPr>
              <a:t></a:t>
            </a:r>
            <a:endParaRPr lang="en-US"/>
          </a:p>
        </p:txBody>
      </p:sp>
      <p:sp>
        <p:nvSpPr>
          <p:cNvPr id="4" name="Slide Number Placeholder 3"/>
          <p:cNvSpPr>
            <a:spLocks noGrp="1"/>
          </p:cNvSpPr>
          <p:nvPr>
            <p:ph type="sldNum" sz="quarter" idx="10"/>
          </p:nvPr>
        </p:nvSpPr>
        <p:spPr/>
        <p:txBody>
          <a:bodyPr/>
          <a:lstStyle/>
          <a:p>
            <a:fld id="{55AED855-4B57-4AA6-B0D5-383AB0374346}" type="slidenum">
              <a:rPr lang="en-US" smtClean="0"/>
              <a:t>10</a:t>
            </a:fld>
            <a:endParaRPr lang="en-US"/>
          </a:p>
        </p:txBody>
      </p:sp>
    </p:spTree>
    <p:extLst>
      <p:ext uri="{BB962C8B-B14F-4D97-AF65-F5344CB8AC3E}">
        <p14:creationId xmlns:p14="http://schemas.microsoft.com/office/powerpoint/2010/main" val="100403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979F-4515-F047-A0B8-B02B2A80E4BB}"/>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E515DC27-B6C5-E84F-8E8C-5934CCE0C36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990674B-B3BC-F045-9AA1-D884C2CA47C8}"/>
              </a:ext>
            </a:extLst>
          </p:cNvPr>
          <p:cNvSpPr>
            <a:spLocks noGrp="1"/>
          </p:cNvSpPr>
          <p:nvPr>
            <p:ph type="dt" sz="half" idx="10"/>
          </p:nvPr>
        </p:nvSpPr>
        <p:spPr/>
        <p:txBody>
          <a:bodyPr/>
          <a:lstStyle/>
          <a:p>
            <a:fld id="{E1362280-17FD-43EE-8400-538163668DA1}" type="datetimeFigureOut">
              <a:rPr lang="en-US" smtClean="0"/>
              <a:t>11/3/2022</a:t>
            </a:fld>
            <a:endParaRPr lang="en-US"/>
          </a:p>
        </p:txBody>
      </p:sp>
      <p:sp>
        <p:nvSpPr>
          <p:cNvPr id="5" name="Footer Placeholder 4">
            <a:extLst>
              <a:ext uri="{FF2B5EF4-FFF2-40B4-BE49-F238E27FC236}">
                <a16:creationId xmlns:a16="http://schemas.microsoft.com/office/drawing/2014/main" id="{8CB829C0-A544-1C4A-BA48-F4C96785C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B60576-F33F-C44F-92AD-FE0EB1B16890}"/>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163331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094A-7D92-1B40-B957-611965878E8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4C3EB52-89AF-2A44-8D04-97C8EAB68B6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7ED9BC7-45E6-B043-8C5B-B028BD5BA912}"/>
              </a:ext>
            </a:extLst>
          </p:cNvPr>
          <p:cNvSpPr>
            <a:spLocks noGrp="1"/>
          </p:cNvSpPr>
          <p:nvPr>
            <p:ph type="dt" sz="half" idx="10"/>
          </p:nvPr>
        </p:nvSpPr>
        <p:spPr/>
        <p:txBody>
          <a:bodyPr/>
          <a:lstStyle/>
          <a:p>
            <a:fld id="{E1362280-17FD-43EE-8400-538163668DA1}" type="datetimeFigureOut">
              <a:rPr lang="en-US" smtClean="0"/>
              <a:t>11/3/2022</a:t>
            </a:fld>
            <a:endParaRPr lang="en-US"/>
          </a:p>
        </p:txBody>
      </p:sp>
      <p:sp>
        <p:nvSpPr>
          <p:cNvPr id="5" name="Footer Placeholder 4">
            <a:extLst>
              <a:ext uri="{FF2B5EF4-FFF2-40B4-BE49-F238E27FC236}">
                <a16:creationId xmlns:a16="http://schemas.microsoft.com/office/drawing/2014/main" id="{7C395683-CEA6-E14C-ABBF-A9E92C7DF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4CFB8-45A6-134B-B795-33F0192192DA}"/>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40200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6A37F-0EFF-F843-AA18-C9064726010D}"/>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C454C40-028B-7B45-9471-03E06CCBF2DF}"/>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53B27E-CEBF-4742-8353-8FBB43220065}"/>
              </a:ext>
            </a:extLst>
          </p:cNvPr>
          <p:cNvSpPr>
            <a:spLocks noGrp="1"/>
          </p:cNvSpPr>
          <p:nvPr>
            <p:ph type="dt" sz="half" idx="10"/>
          </p:nvPr>
        </p:nvSpPr>
        <p:spPr/>
        <p:txBody>
          <a:bodyPr/>
          <a:lstStyle/>
          <a:p>
            <a:fld id="{E1362280-17FD-43EE-8400-538163668DA1}" type="datetimeFigureOut">
              <a:rPr lang="en-US" smtClean="0"/>
              <a:t>11/3/2022</a:t>
            </a:fld>
            <a:endParaRPr lang="en-US"/>
          </a:p>
        </p:txBody>
      </p:sp>
      <p:sp>
        <p:nvSpPr>
          <p:cNvPr id="5" name="Footer Placeholder 4">
            <a:extLst>
              <a:ext uri="{FF2B5EF4-FFF2-40B4-BE49-F238E27FC236}">
                <a16:creationId xmlns:a16="http://schemas.microsoft.com/office/drawing/2014/main" id="{7D4CFF9E-A25A-1843-B64E-AF76ECEC3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58127-E05E-EC43-8044-CADF50F7A96B}"/>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120759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592139"/>
            <a:ext cx="9144000" cy="4574221"/>
          </a:xfrm>
        </p:spPr>
        <p:txBody>
          <a:bodyPr/>
          <a:lstStyle/>
          <a:p>
            <a:endParaRPr lang="en-US"/>
          </a:p>
        </p:txBody>
      </p:sp>
    </p:spTree>
    <p:extLst>
      <p:ext uri="{BB962C8B-B14F-4D97-AF65-F5344CB8AC3E}">
        <p14:creationId xmlns:p14="http://schemas.microsoft.com/office/powerpoint/2010/main" val="1547728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984D90-0304-4940-B536-DEE75A612477}"/>
              </a:ext>
            </a:extLst>
          </p:cNvPr>
          <p:cNvSpPr>
            <a:spLocks noGrp="1"/>
          </p:cNvSpPr>
          <p:nvPr>
            <p:ph type="pic" sz="quarter" idx="10"/>
          </p:nvPr>
        </p:nvSpPr>
        <p:spPr>
          <a:xfrm>
            <a:off x="0" y="0"/>
            <a:ext cx="9144000" cy="6854825"/>
          </a:xfrm>
        </p:spPr>
        <p:txBody>
          <a:bodyPr/>
          <a:lstStyle/>
          <a:p>
            <a:endParaRPr lang="en-ID"/>
          </a:p>
        </p:txBody>
      </p:sp>
    </p:spTree>
    <p:extLst>
      <p:ext uri="{BB962C8B-B14F-4D97-AF65-F5344CB8AC3E}">
        <p14:creationId xmlns:p14="http://schemas.microsoft.com/office/powerpoint/2010/main" val="63774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grpSp>
        <p:nvGrpSpPr>
          <p:cNvPr id="14" name="Group 13"/>
          <p:cNvGrpSpPr/>
          <p:nvPr userDrawn="1"/>
        </p:nvGrpSpPr>
        <p:grpSpPr>
          <a:xfrm>
            <a:off x="-4763" y="6032500"/>
            <a:ext cx="9163370"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4" name="Picture Placeholder 3"/>
          <p:cNvSpPr>
            <a:spLocks noGrp="1"/>
          </p:cNvSpPr>
          <p:nvPr>
            <p:ph type="pic" sz="quarter" idx="10"/>
          </p:nvPr>
        </p:nvSpPr>
        <p:spPr>
          <a:xfrm>
            <a:off x="0" y="17781"/>
            <a:ext cx="9144000" cy="3489349"/>
          </a:xfrm>
        </p:spPr>
        <p:txBody>
          <a:bodyPr/>
          <a:lstStyle/>
          <a:p>
            <a:endParaRPr lang="en-US"/>
          </a:p>
        </p:txBody>
      </p:sp>
    </p:spTree>
    <p:extLst>
      <p:ext uri="{BB962C8B-B14F-4D97-AF65-F5344CB8AC3E}">
        <p14:creationId xmlns:p14="http://schemas.microsoft.com/office/powerpoint/2010/main" val="137489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85750" y="519601"/>
            <a:ext cx="7886700" cy="763588"/>
          </a:xfrm>
        </p:spPr>
        <p:txBody>
          <a:bodyPr>
            <a:normAutofit/>
          </a:bodyPr>
          <a:lstStyle>
            <a:lvl1pPr>
              <a:defRPr sz="3600" b="1"/>
            </a:lvl1pPr>
          </a:lstStyle>
          <a:p>
            <a:r>
              <a:rPr lang="en-US"/>
              <a:t>Click to edit Master title style</a:t>
            </a:r>
          </a:p>
        </p:txBody>
      </p:sp>
      <p:grpSp>
        <p:nvGrpSpPr>
          <p:cNvPr id="14" name="Group 13"/>
          <p:cNvGrpSpPr/>
          <p:nvPr userDrawn="1"/>
        </p:nvGrpSpPr>
        <p:grpSpPr>
          <a:xfrm>
            <a:off x="-4763" y="6032500"/>
            <a:ext cx="9163370"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2" name="Freeform 8"/>
          <p:cNvSpPr>
            <a:spLocks/>
          </p:cNvSpPr>
          <p:nvPr userDrawn="1"/>
        </p:nvSpPr>
        <p:spPr bwMode="auto">
          <a:xfrm flipH="1">
            <a:off x="1191" y="-22224"/>
            <a:ext cx="9145191"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9"/>
          <p:cNvSpPr>
            <a:spLocks/>
          </p:cNvSpPr>
          <p:nvPr userDrawn="1"/>
        </p:nvSpPr>
        <p:spPr bwMode="auto">
          <a:xfrm>
            <a:off x="1191" y="-22225"/>
            <a:ext cx="9145191"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9919201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grpSp>
        <p:nvGrpSpPr>
          <p:cNvPr id="14" name="Group 13"/>
          <p:cNvGrpSpPr/>
          <p:nvPr userDrawn="1"/>
        </p:nvGrpSpPr>
        <p:grpSpPr>
          <a:xfrm>
            <a:off x="-4763" y="6032500"/>
            <a:ext cx="9163370"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2" name="Freeform 8"/>
          <p:cNvSpPr>
            <a:spLocks/>
          </p:cNvSpPr>
          <p:nvPr userDrawn="1"/>
        </p:nvSpPr>
        <p:spPr bwMode="auto">
          <a:xfrm flipH="1">
            <a:off x="1191" y="-22224"/>
            <a:ext cx="9145191"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9"/>
          <p:cNvSpPr>
            <a:spLocks/>
          </p:cNvSpPr>
          <p:nvPr userDrawn="1"/>
        </p:nvSpPr>
        <p:spPr bwMode="auto">
          <a:xfrm>
            <a:off x="1191" y="-22225"/>
            <a:ext cx="9145191"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13" name="Title 1"/>
          <p:cNvSpPr>
            <a:spLocks noGrp="1"/>
          </p:cNvSpPr>
          <p:nvPr>
            <p:ph type="title"/>
          </p:nvPr>
        </p:nvSpPr>
        <p:spPr>
          <a:xfrm>
            <a:off x="285750" y="519601"/>
            <a:ext cx="7886700" cy="763588"/>
          </a:xfrm>
        </p:spPr>
        <p:txBody>
          <a:bodyPr>
            <a:normAutofit/>
          </a:bodyPr>
          <a:lstStyle>
            <a:lvl1pPr>
              <a:defRPr sz="3600" b="1"/>
            </a:lvl1pPr>
          </a:lstStyle>
          <a:p>
            <a:r>
              <a:rPr lang="en-US"/>
              <a:t>Click to edit Master title style</a:t>
            </a:r>
          </a:p>
        </p:txBody>
      </p:sp>
    </p:spTree>
    <p:extLst>
      <p:ext uri="{BB962C8B-B14F-4D97-AF65-F5344CB8AC3E}">
        <p14:creationId xmlns:p14="http://schemas.microsoft.com/office/powerpoint/2010/main" val="9261482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grpSp>
        <p:nvGrpSpPr>
          <p:cNvPr id="14" name="Group 13"/>
          <p:cNvGrpSpPr/>
          <p:nvPr userDrawn="1"/>
        </p:nvGrpSpPr>
        <p:grpSpPr>
          <a:xfrm>
            <a:off x="-4763" y="6032500"/>
            <a:ext cx="9163370"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2" name="Freeform 8"/>
          <p:cNvSpPr>
            <a:spLocks/>
          </p:cNvSpPr>
          <p:nvPr userDrawn="1"/>
        </p:nvSpPr>
        <p:spPr bwMode="auto">
          <a:xfrm flipH="1">
            <a:off x="1191" y="-22224"/>
            <a:ext cx="9145191"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9"/>
          <p:cNvSpPr>
            <a:spLocks/>
          </p:cNvSpPr>
          <p:nvPr userDrawn="1"/>
        </p:nvSpPr>
        <p:spPr bwMode="auto">
          <a:xfrm>
            <a:off x="1191" y="-22225"/>
            <a:ext cx="9145191"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15" name="Title 1"/>
          <p:cNvSpPr>
            <a:spLocks noGrp="1"/>
          </p:cNvSpPr>
          <p:nvPr>
            <p:ph type="title"/>
          </p:nvPr>
        </p:nvSpPr>
        <p:spPr>
          <a:xfrm>
            <a:off x="285750" y="519601"/>
            <a:ext cx="7886700" cy="763588"/>
          </a:xfrm>
        </p:spPr>
        <p:txBody>
          <a:bodyPr>
            <a:normAutofit/>
          </a:bodyPr>
          <a:lstStyle>
            <a:lvl1pPr>
              <a:defRPr sz="3600" b="1"/>
            </a:lvl1pPr>
          </a:lstStyle>
          <a:p>
            <a:r>
              <a:rPr lang="en-US"/>
              <a:t>Click to edit Master title style</a:t>
            </a:r>
          </a:p>
        </p:txBody>
      </p:sp>
    </p:spTree>
    <p:extLst>
      <p:ext uri="{BB962C8B-B14F-4D97-AF65-F5344CB8AC3E}">
        <p14:creationId xmlns:p14="http://schemas.microsoft.com/office/powerpoint/2010/main" val="3597553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0000">
                                          <p:cBhvr additive="base">
                                            <p:cTn id="7"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3" grpId="0"/>
          <p:bldP spid="34" grpId="0"/>
          <p:bldP spid="35" grpId="0"/>
          <p:bldP spid="36" grpId="0"/>
        </p:bldLst>
      </p:timing>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grpSp>
        <p:nvGrpSpPr>
          <p:cNvPr id="14" name="Group 13"/>
          <p:cNvGrpSpPr/>
          <p:nvPr userDrawn="1"/>
        </p:nvGrpSpPr>
        <p:grpSpPr>
          <a:xfrm>
            <a:off x="-4763" y="6032500"/>
            <a:ext cx="9163370"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2" name="Freeform 8"/>
          <p:cNvSpPr>
            <a:spLocks/>
          </p:cNvSpPr>
          <p:nvPr userDrawn="1"/>
        </p:nvSpPr>
        <p:spPr bwMode="auto">
          <a:xfrm flipH="1">
            <a:off x="1191" y="-22224"/>
            <a:ext cx="9145191"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9"/>
          <p:cNvSpPr>
            <a:spLocks/>
          </p:cNvSpPr>
          <p:nvPr userDrawn="1"/>
        </p:nvSpPr>
        <p:spPr bwMode="auto">
          <a:xfrm>
            <a:off x="1191" y="-22225"/>
            <a:ext cx="9145191"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13" name="Title 1"/>
          <p:cNvSpPr>
            <a:spLocks noGrp="1"/>
          </p:cNvSpPr>
          <p:nvPr>
            <p:ph type="title"/>
          </p:nvPr>
        </p:nvSpPr>
        <p:spPr>
          <a:xfrm>
            <a:off x="285750" y="519601"/>
            <a:ext cx="7886700" cy="763588"/>
          </a:xfrm>
        </p:spPr>
        <p:txBody>
          <a:bodyPr>
            <a:normAutofit/>
          </a:bodyPr>
          <a:lstStyle>
            <a:lvl1pPr>
              <a:defRPr sz="3600" b="1"/>
            </a:lvl1pPr>
          </a:lstStyle>
          <a:p>
            <a:r>
              <a:rPr lang="en-US"/>
              <a:t>Click to edit Master title style</a:t>
            </a:r>
          </a:p>
        </p:txBody>
      </p:sp>
    </p:spTree>
    <p:extLst>
      <p:ext uri="{BB962C8B-B14F-4D97-AF65-F5344CB8AC3E}">
        <p14:creationId xmlns:p14="http://schemas.microsoft.com/office/powerpoint/2010/main" val="13270801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grpSp>
        <p:nvGrpSpPr>
          <p:cNvPr id="14" name="Group 13"/>
          <p:cNvGrpSpPr/>
          <p:nvPr userDrawn="1"/>
        </p:nvGrpSpPr>
        <p:grpSpPr>
          <a:xfrm>
            <a:off x="-4763" y="6032500"/>
            <a:ext cx="9163370"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2" name="Freeform 8"/>
          <p:cNvSpPr>
            <a:spLocks/>
          </p:cNvSpPr>
          <p:nvPr userDrawn="1"/>
        </p:nvSpPr>
        <p:spPr bwMode="auto">
          <a:xfrm flipH="1">
            <a:off x="1191" y="-22224"/>
            <a:ext cx="9145191"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9"/>
          <p:cNvSpPr>
            <a:spLocks/>
          </p:cNvSpPr>
          <p:nvPr userDrawn="1"/>
        </p:nvSpPr>
        <p:spPr bwMode="auto">
          <a:xfrm>
            <a:off x="1191" y="-22225"/>
            <a:ext cx="9145191"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21" name="Title 1"/>
          <p:cNvSpPr>
            <a:spLocks noGrp="1"/>
          </p:cNvSpPr>
          <p:nvPr>
            <p:ph type="title"/>
          </p:nvPr>
        </p:nvSpPr>
        <p:spPr>
          <a:xfrm>
            <a:off x="285750" y="519601"/>
            <a:ext cx="7886700" cy="763588"/>
          </a:xfrm>
        </p:spPr>
        <p:txBody>
          <a:bodyPr>
            <a:normAutofit/>
          </a:bodyPr>
          <a:lstStyle>
            <a:lvl1pPr>
              <a:defRPr sz="3600" b="1"/>
            </a:lvl1pPr>
          </a:lstStyle>
          <a:p>
            <a:r>
              <a:rPr lang="en-US"/>
              <a:t>Click to edit Master title style</a:t>
            </a:r>
          </a:p>
        </p:txBody>
      </p:sp>
    </p:spTree>
    <p:extLst>
      <p:ext uri="{BB962C8B-B14F-4D97-AF65-F5344CB8AC3E}">
        <p14:creationId xmlns:p14="http://schemas.microsoft.com/office/powerpoint/2010/main" val="10432767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0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06E-01AB-2547-B679-F16D76A3C8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96145B-9479-9748-8AB3-E0D724752A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70345D-A8A3-B649-AD62-DE2BC2BE15BE}"/>
              </a:ext>
            </a:extLst>
          </p:cNvPr>
          <p:cNvSpPr>
            <a:spLocks noGrp="1"/>
          </p:cNvSpPr>
          <p:nvPr>
            <p:ph type="dt" sz="half" idx="10"/>
          </p:nvPr>
        </p:nvSpPr>
        <p:spPr/>
        <p:txBody>
          <a:bodyPr/>
          <a:lstStyle/>
          <a:p>
            <a:fld id="{E1362280-17FD-43EE-8400-538163668DA1}" type="datetimeFigureOut">
              <a:rPr lang="en-US" smtClean="0"/>
              <a:t>11/3/2022</a:t>
            </a:fld>
            <a:endParaRPr lang="en-US"/>
          </a:p>
        </p:txBody>
      </p:sp>
      <p:sp>
        <p:nvSpPr>
          <p:cNvPr id="5" name="Footer Placeholder 4">
            <a:extLst>
              <a:ext uri="{FF2B5EF4-FFF2-40B4-BE49-F238E27FC236}">
                <a16:creationId xmlns:a16="http://schemas.microsoft.com/office/drawing/2014/main" id="{5BC29698-4CAB-2348-AD4B-0CC1D2FB2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2308F-803F-DE46-B31E-8525EFC92356}"/>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2636656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4" name="Group 13"/>
          <p:cNvGrpSpPr/>
          <p:nvPr userDrawn="1"/>
        </p:nvGrpSpPr>
        <p:grpSpPr>
          <a:xfrm>
            <a:off x="-4763" y="6032500"/>
            <a:ext cx="9163370" cy="825500"/>
            <a:chOff x="-6350" y="6032500"/>
            <a:chExt cx="12217826" cy="82550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22" name="Freeform 8"/>
          <p:cNvSpPr>
            <a:spLocks/>
          </p:cNvSpPr>
          <p:nvPr userDrawn="1"/>
        </p:nvSpPr>
        <p:spPr bwMode="auto">
          <a:xfrm flipH="1">
            <a:off x="1191" y="-22224"/>
            <a:ext cx="9145191"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9"/>
          <p:cNvSpPr>
            <a:spLocks/>
          </p:cNvSpPr>
          <p:nvPr userDrawn="1"/>
        </p:nvSpPr>
        <p:spPr bwMode="auto">
          <a:xfrm>
            <a:off x="1191" y="-22225"/>
            <a:ext cx="9145191"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13" name="Title 1"/>
          <p:cNvSpPr>
            <a:spLocks noGrp="1"/>
          </p:cNvSpPr>
          <p:nvPr>
            <p:ph type="title"/>
          </p:nvPr>
        </p:nvSpPr>
        <p:spPr>
          <a:xfrm>
            <a:off x="285750" y="519601"/>
            <a:ext cx="7886700" cy="763588"/>
          </a:xfrm>
        </p:spPr>
        <p:txBody>
          <a:bodyPr>
            <a:normAutofit/>
          </a:bodyPr>
          <a:lstStyle>
            <a:lvl1pPr>
              <a:defRPr sz="3600" b="1"/>
            </a:lvl1pPr>
          </a:lstStyle>
          <a:p>
            <a:r>
              <a:rPr lang="en-US"/>
              <a:t>Click to edit Master title style</a:t>
            </a:r>
          </a:p>
        </p:txBody>
      </p:sp>
    </p:spTree>
    <p:extLst>
      <p:ext uri="{BB962C8B-B14F-4D97-AF65-F5344CB8AC3E}">
        <p14:creationId xmlns:p14="http://schemas.microsoft.com/office/powerpoint/2010/main" val="25870631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191" y="6134100"/>
            <a:ext cx="8389144"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 name="Freeform 6"/>
          <p:cNvSpPr>
            <a:spLocks/>
          </p:cNvSpPr>
          <p:nvPr userDrawn="1"/>
        </p:nvSpPr>
        <p:spPr bwMode="auto">
          <a:xfrm>
            <a:off x="1191" y="5676900"/>
            <a:ext cx="9154716"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2" name="Group 11"/>
          <p:cNvGrpSpPr/>
          <p:nvPr userDrawn="1"/>
        </p:nvGrpSpPr>
        <p:grpSpPr>
          <a:xfrm>
            <a:off x="1191" y="3175"/>
            <a:ext cx="9154716" cy="1562100"/>
            <a:chOff x="1588" y="3175"/>
            <a:chExt cx="12206288" cy="1562100"/>
          </a:xfrm>
        </p:grpSpPr>
        <p:sp>
          <p:nvSpPr>
            <p:cNvPr id="8" name="Freeform 7"/>
            <p:cNvSpPr>
              <a:spLocks/>
            </p:cNvSpPr>
            <p:nvPr userDrawn="1"/>
          </p:nvSpPr>
          <p:spPr bwMode="auto">
            <a:xfrm>
              <a:off x="1588" y="15875"/>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9" name="Freeform 8"/>
            <p:cNvSpPr>
              <a:spLocks/>
            </p:cNvSpPr>
            <p:nvPr userDrawn="1"/>
          </p:nvSpPr>
          <p:spPr bwMode="auto">
            <a:xfrm>
              <a:off x="14288" y="3175"/>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9"/>
            <p:cNvSpPr>
              <a:spLocks/>
            </p:cNvSpPr>
            <p:nvPr userDrawn="1"/>
          </p:nvSpPr>
          <p:spPr bwMode="auto">
            <a:xfrm>
              <a:off x="14288" y="3175"/>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11" name="Freeform 10"/>
          <p:cNvSpPr>
            <a:spLocks/>
          </p:cNvSpPr>
          <p:nvPr userDrawn="1"/>
        </p:nvSpPr>
        <p:spPr bwMode="auto">
          <a:xfrm>
            <a:off x="1191" y="6081713"/>
            <a:ext cx="9154716"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5758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25507-E271-1D40-88CD-26C6BE2631B4}"/>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F2D436D-93D6-3646-8F7B-00BD18EFB23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BAB2FBD-8ED2-6C4B-849E-AC189A9CF642}"/>
              </a:ext>
            </a:extLst>
          </p:cNvPr>
          <p:cNvSpPr>
            <a:spLocks noGrp="1"/>
          </p:cNvSpPr>
          <p:nvPr>
            <p:ph type="dt" sz="half" idx="10"/>
          </p:nvPr>
        </p:nvSpPr>
        <p:spPr/>
        <p:txBody>
          <a:bodyPr/>
          <a:lstStyle/>
          <a:p>
            <a:fld id="{E1362280-17FD-43EE-8400-538163668DA1}" type="datetimeFigureOut">
              <a:rPr lang="en-US" smtClean="0"/>
              <a:t>11/3/2022</a:t>
            </a:fld>
            <a:endParaRPr lang="en-US"/>
          </a:p>
        </p:txBody>
      </p:sp>
      <p:sp>
        <p:nvSpPr>
          <p:cNvPr id="5" name="Footer Placeholder 4">
            <a:extLst>
              <a:ext uri="{FF2B5EF4-FFF2-40B4-BE49-F238E27FC236}">
                <a16:creationId xmlns:a16="http://schemas.microsoft.com/office/drawing/2014/main" id="{BAFD636B-E79B-614D-BAA1-032456CCE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66152-E3B5-524A-AFA5-B1911FDA7B89}"/>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912190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6D21-4C89-B147-BA80-F37DB4429D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CB25DAC-FEE0-4C4E-96BE-BABB794BF79F}"/>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4610C72-BAD9-6743-950D-CEF77977F39D}"/>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9615D5B-B260-344A-B599-2C20D7695AE9}"/>
              </a:ext>
            </a:extLst>
          </p:cNvPr>
          <p:cNvSpPr>
            <a:spLocks noGrp="1"/>
          </p:cNvSpPr>
          <p:nvPr>
            <p:ph type="dt" sz="half" idx="10"/>
          </p:nvPr>
        </p:nvSpPr>
        <p:spPr/>
        <p:txBody>
          <a:bodyPr/>
          <a:lstStyle/>
          <a:p>
            <a:fld id="{E1362280-17FD-43EE-8400-538163668DA1}" type="datetimeFigureOut">
              <a:rPr lang="en-US" smtClean="0"/>
              <a:t>11/3/2022</a:t>
            </a:fld>
            <a:endParaRPr lang="en-US"/>
          </a:p>
        </p:txBody>
      </p:sp>
      <p:sp>
        <p:nvSpPr>
          <p:cNvPr id="6" name="Footer Placeholder 5">
            <a:extLst>
              <a:ext uri="{FF2B5EF4-FFF2-40B4-BE49-F238E27FC236}">
                <a16:creationId xmlns:a16="http://schemas.microsoft.com/office/drawing/2014/main" id="{0735935B-784D-1D46-BE5E-5DB4B390AF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B96D0-AC4F-7A4B-A74F-B95B81D57C96}"/>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25986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FD88-6421-B64F-A572-7500061FC6C5}"/>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1AAF9AC-463C-D043-B9AB-9F36312BA0C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925806D1-32CB-E545-9F2C-E3BCC1A9879B}"/>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2006CF-AFB0-2B4A-98E6-E81A4583FA1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62A1E2D-8392-F846-B6D5-7C8DD6BB8644}"/>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F067116-253C-FD45-B3F6-E28AE4805962}"/>
              </a:ext>
            </a:extLst>
          </p:cNvPr>
          <p:cNvSpPr>
            <a:spLocks noGrp="1"/>
          </p:cNvSpPr>
          <p:nvPr>
            <p:ph type="dt" sz="half" idx="10"/>
          </p:nvPr>
        </p:nvSpPr>
        <p:spPr/>
        <p:txBody>
          <a:bodyPr/>
          <a:lstStyle/>
          <a:p>
            <a:fld id="{E1362280-17FD-43EE-8400-538163668DA1}" type="datetimeFigureOut">
              <a:rPr lang="en-US" smtClean="0"/>
              <a:t>11/3/2022</a:t>
            </a:fld>
            <a:endParaRPr lang="en-US"/>
          </a:p>
        </p:txBody>
      </p:sp>
      <p:sp>
        <p:nvSpPr>
          <p:cNvPr id="8" name="Footer Placeholder 7">
            <a:extLst>
              <a:ext uri="{FF2B5EF4-FFF2-40B4-BE49-F238E27FC236}">
                <a16:creationId xmlns:a16="http://schemas.microsoft.com/office/drawing/2014/main" id="{46241280-38B1-4B4C-B77A-8A1CD79CE8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127E89-0020-974C-A05D-49FC8D84B989}"/>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381980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D53D-BE58-4A46-8DC8-3B4EC87ECDA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5BF138-BBD3-3346-A820-B16ABE9D26CE}"/>
              </a:ext>
            </a:extLst>
          </p:cNvPr>
          <p:cNvSpPr>
            <a:spLocks noGrp="1"/>
          </p:cNvSpPr>
          <p:nvPr>
            <p:ph type="dt" sz="half" idx="10"/>
          </p:nvPr>
        </p:nvSpPr>
        <p:spPr/>
        <p:txBody>
          <a:bodyPr/>
          <a:lstStyle/>
          <a:p>
            <a:fld id="{E1362280-17FD-43EE-8400-538163668DA1}" type="datetimeFigureOut">
              <a:rPr lang="en-US" smtClean="0"/>
              <a:t>11/3/2022</a:t>
            </a:fld>
            <a:endParaRPr lang="en-US"/>
          </a:p>
        </p:txBody>
      </p:sp>
      <p:sp>
        <p:nvSpPr>
          <p:cNvPr id="4" name="Footer Placeholder 3">
            <a:extLst>
              <a:ext uri="{FF2B5EF4-FFF2-40B4-BE49-F238E27FC236}">
                <a16:creationId xmlns:a16="http://schemas.microsoft.com/office/drawing/2014/main" id="{EC7E739F-A819-0A41-8CCB-ECBA5851EA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ED9497-B61A-B743-B887-DC821F93ECE2}"/>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220366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5BF6D-61CD-CC4E-9BB3-B444B82101A3}"/>
              </a:ext>
            </a:extLst>
          </p:cNvPr>
          <p:cNvSpPr>
            <a:spLocks noGrp="1"/>
          </p:cNvSpPr>
          <p:nvPr>
            <p:ph type="dt" sz="half" idx="10"/>
          </p:nvPr>
        </p:nvSpPr>
        <p:spPr/>
        <p:txBody>
          <a:bodyPr/>
          <a:lstStyle/>
          <a:p>
            <a:fld id="{E1362280-17FD-43EE-8400-538163668DA1}" type="datetimeFigureOut">
              <a:rPr lang="en-US" smtClean="0"/>
              <a:t>11/3/2022</a:t>
            </a:fld>
            <a:endParaRPr lang="en-US"/>
          </a:p>
        </p:txBody>
      </p:sp>
      <p:sp>
        <p:nvSpPr>
          <p:cNvPr id="3" name="Footer Placeholder 2">
            <a:extLst>
              <a:ext uri="{FF2B5EF4-FFF2-40B4-BE49-F238E27FC236}">
                <a16:creationId xmlns:a16="http://schemas.microsoft.com/office/drawing/2014/main" id="{2423E72E-F8B6-4E42-9B3F-EED473B4B0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4092A7-0913-DC43-92A7-3265DF7FE72A}"/>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422741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6B71-C564-8841-B21C-946540D7BB19}"/>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DEB5E7-6786-7F44-BC38-9A7541CFA91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E07C0C7-6284-B948-92A1-93A80782C3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3D5F3A4-5C23-0B49-A28A-4CDF546D4B1F}"/>
              </a:ext>
            </a:extLst>
          </p:cNvPr>
          <p:cNvSpPr>
            <a:spLocks noGrp="1"/>
          </p:cNvSpPr>
          <p:nvPr>
            <p:ph type="dt" sz="half" idx="10"/>
          </p:nvPr>
        </p:nvSpPr>
        <p:spPr/>
        <p:txBody>
          <a:bodyPr/>
          <a:lstStyle/>
          <a:p>
            <a:fld id="{E1362280-17FD-43EE-8400-538163668DA1}" type="datetimeFigureOut">
              <a:rPr lang="en-US" smtClean="0"/>
              <a:t>11/3/2022</a:t>
            </a:fld>
            <a:endParaRPr lang="en-US"/>
          </a:p>
        </p:txBody>
      </p:sp>
      <p:sp>
        <p:nvSpPr>
          <p:cNvPr id="6" name="Footer Placeholder 5">
            <a:extLst>
              <a:ext uri="{FF2B5EF4-FFF2-40B4-BE49-F238E27FC236}">
                <a16:creationId xmlns:a16="http://schemas.microsoft.com/office/drawing/2014/main" id="{C8E21249-E273-1C4E-B154-AED085591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20A0EB-53F0-374C-AA0C-1D20FAD8F29A}"/>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369327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8503-7C6A-E343-92BF-934B6380C7AA}"/>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CC1768C-E348-8E4E-9B99-139DD1F643A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1AF4A68-1E70-254D-A2EA-32E3FBEFDB4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A7EDC90B-A5BA-2947-B8AD-7542D97078A3}"/>
              </a:ext>
            </a:extLst>
          </p:cNvPr>
          <p:cNvSpPr>
            <a:spLocks noGrp="1"/>
          </p:cNvSpPr>
          <p:nvPr>
            <p:ph type="dt" sz="half" idx="10"/>
          </p:nvPr>
        </p:nvSpPr>
        <p:spPr/>
        <p:txBody>
          <a:bodyPr/>
          <a:lstStyle/>
          <a:p>
            <a:fld id="{E1362280-17FD-43EE-8400-538163668DA1}" type="datetimeFigureOut">
              <a:rPr lang="en-US" smtClean="0"/>
              <a:t>11/3/2022</a:t>
            </a:fld>
            <a:endParaRPr lang="en-US"/>
          </a:p>
        </p:txBody>
      </p:sp>
      <p:sp>
        <p:nvSpPr>
          <p:cNvPr id="6" name="Footer Placeholder 5">
            <a:extLst>
              <a:ext uri="{FF2B5EF4-FFF2-40B4-BE49-F238E27FC236}">
                <a16:creationId xmlns:a16="http://schemas.microsoft.com/office/drawing/2014/main" id="{92A4D85F-F072-624C-86FC-A16205EB6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43FD0-5DA6-1146-A8CD-08E3B5CE744C}"/>
              </a:ext>
            </a:extLst>
          </p:cNvPr>
          <p:cNvSpPr>
            <a:spLocks noGrp="1"/>
          </p:cNvSpPr>
          <p:nvPr>
            <p:ph type="sldNum" sz="quarter" idx="12"/>
          </p:nvPr>
        </p:nvSpPr>
        <p:spPr/>
        <p:txBody>
          <a:bodyPr/>
          <a:lstStyle/>
          <a:p>
            <a:fld id="{C3CB49A5-7883-48E2-B7E0-DA6ACF41053F}" type="slidenum">
              <a:rPr lang="en-US" smtClean="0"/>
              <a:t>‹#›</a:t>
            </a:fld>
            <a:endParaRPr lang="en-US"/>
          </a:p>
        </p:txBody>
      </p:sp>
    </p:spTree>
    <p:extLst>
      <p:ext uri="{BB962C8B-B14F-4D97-AF65-F5344CB8AC3E}">
        <p14:creationId xmlns:p14="http://schemas.microsoft.com/office/powerpoint/2010/main" val="3561262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46995-CE8E-6F4B-8E46-D3632EFFD0B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37C53D8-CEC7-654A-B2B7-04CF3AE2ED8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511FEB-7F7E-8942-A52C-4D901C29FF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362280-17FD-43EE-8400-538163668DA1}" type="datetimeFigureOut">
              <a:rPr lang="en-US" smtClean="0"/>
              <a:t>11/3/2022</a:t>
            </a:fld>
            <a:endParaRPr lang="en-US"/>
          </a:p>
        </p:txBody>
      </p:sp>
      <p:sp>
        <p:nvSpPr>
          <p:cNvPr id="5" name="Footer Placeholder 4">
            <a:extLst>
              <a:ext uri="{FF2B5EF4-FFF2-40B4-BE49-F238E27FC236}">
                <a16:creationId xmlns:a16="http://schemas.microsoft.com/office/drawing/2014/main" id="{FC1D5C6D-FACF-674B-9E23-29FAC26C9BD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2B1836-9E25-204C-B7C4-FFE1A2AF39B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CB49A5-7883-48E2-B7E0-DA6ACF41053F}" type="slidenum">
              <a:rPr lang="en-US" smtClean="0"/>
              <a:t>‹#›</a:t>
            </a:fld>
            <a:endParaRPr lang="en-US"/>
          </a:p>
        </p:txBody>
      </p:sp>
    </p:spTree>
    <p:extLst>
      <p:ext uri="{BB962C8B-B14F-4D97-AF65-F5344CB8AC3E}">
        <p14:creationId xmlns:p14="http://schemas.microsoft.com/office/powerpoint/2010/main" val="23058484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62" r:id="rId14"/>
    <p:sldLayoutId id="2147483686" r:id="rId15"/>
    <p:sldLayoutId id="2147483690" r:id="rId16"/>
    <p:sldLayoutId id="2147483691" r:id="rId17"/>
    <p:sldLayoutId id="2147483693" r:id="rId18"/>
    <p:sldLayoutId id="2147483697" r:id="rId19"/>
    <p:sldLayoutId id="2147483650" r:id="rId20"/>
    <p:sldLayoutId id="2147483656"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 Id="rId9"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microsoft.com/office/2007/relationships/hdphoto" Target="../media/hdphoto4.wdp"/><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 Id="rId9"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emf"/><Relationship Id="rId7" Type="http://schemas.microsoft.com/office/2007/relationships/hdphoto" Target="../media/hdphoto7.wdp"/><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2.png"/><Relationship Id="rId5" Type="http://schemas.microsoft.com/office/2007/relationships/hdphoto" Target="../media/hdphoto6.wdp"/><Relationship Id="rId4" Type="http://schemas.openxmlformats.org/officeDocument/2006/relationships/image" Target="../media/image21.png"/><Relationship Id="rId9" Type="http://schemas.microsoft.com/office/2007/relationships/hdphoto" Target="../media/hdphoto8.wdp"/></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emf"/><Relationship Id="rId7" Type="http://schemas.microsoft.com/office/2007/relationships/hdphoto" Target="../media/hdphoto7.wdp"/><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2.png"/><Relationship Id="rId5" Type="http://schemas.microsoft.com/office/2007/relationships/hdphoto" Target="../media/hdphoto6.wdp"/><Relationship Id="rId4" Type="http://schemas.openxmlformats.org/officeDocument/2006/relationships/image" Target="../media/image21.png"/><Relationship Id="rId9" Type="http://schemas.microsoft.com/office/2007/relationships/hdphoto" Target="../media/hdphoto8.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7" Type="http://schemas.microsoft.com/office/2007/relationships/hdphoto" Target="../media/hdphoto10.wdp"/><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2.png"/><Relationship Id="rId5" Type="http://schemas.microsoft.com/office/2007/relationships/hdphoto" Target="../media/hdphoto9.wdp"/><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microsoft.com/office/2007/relationships/hdphoto" Target="../media/hdphoto9.wdp"/><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7" Type="http://schemas.microsoft.com/office/2007/relationships/hdphoto" Target="../media/hdphoto10.wdp"/><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2.png"/><Relationship Id="rId5" Type="http://schemas.microsoft.com/office/2007/relationships/hdphoto" Target="../media/hdphoto9.wdp"/><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microsoft.com/office/2007/relationships/hdphoto" Target="../media/hdphoto10.wdp"/><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7" Type="http://schemas.microsoft.com/office/2007/relationships/hdphoto" Target="../media/hdphoto10.wdp"/><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2.png"/><Relationship Id="rId5" Type="http://schemas.microsoft.com/office/2007/relationships/hdphoto" Target="../media/hdphoto9.wdp"/><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large group of people sitting at tables in a room&#10;&#10;Description automatically generated with low confidence">
            <a:extLst>
              <a:ext uri="{FF2B5EF4-FFF2-40B4-BE49-F238E27FC236}">
                <a16:creationId xmlns:a16="http://schemas.microsoft.com/office/drawing/2014/main" id="{B06EB514-9531-454A-83E1-F95C335199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0054"/>
            <a:ext cx="9144000" cy="6097891"/>
          </a:xfrm>
          <a:prstGeom prst="rect">
            <a:avLst/>
          </a:prstGeom>
        </p:spPr>
      </p:pic>
      <p:sp>
        <p:nvSpPr>
          <p:cNvPr id="39" name="Freeform 12">
            <a:extLst>
              <a:ext uri="{FF2B5EF4-FFF2-40B4-BE49-F238E27FC236}">
                <a16:creationId xmlns:a16="http://schemas.microsoft.com/office/drawing/2014/main" id="{09743BD3-1E3C-F24E-A92E-5441CF165682}"/>
              </a:ext>
            </a:extLst>
          </p:cNvPr>
          <p:cNvSpPr>
            <a:spLocks/>
          </p:cNvSpPr>
          <p:nvPr/>
        </p:nvSpPr>
        <p:spPr bwMode="auto">
          <a:xfrm flipH="1">
            <a:off x="-1" y="2755036"/>
            <a:ext cx="6811505" cy="4211452"/>
          </a:xfrm>
          <a:custGeom>
            <a:avLst/>
            <a:gdLst>
              <a:gd name="T0" fmla="*/ 2982 w 2982"/>
              <a:gd name="T1" fmla="*/ 1362 h 1362"/>
              <a:gd name="T2" fmla="*/ 0 w 2982"/>
              <a:gd name="T3" fmla="*/ 1110 h 1362"/>
              <a:gd name="T4" fmla="*/ 620 w 2982"/>
              <a:gd name="T5" fmla="*/ 380 h 1362"/>
              <a:gd name="T6" fmla="*/ 2982 w 2982"/>
              <a:gd name="T7" fmla="*/ 0 h 1362"/>
              <a:gd name="T8" fmla="*/ 2982 w 2982"/>
              <a:gd name="T9" fmla="*/ 1362 h 1362"/>
              <a:gd name="connsiteX0" fmla="*/ 10710 w 10710"/>
              <a:gd name="connsiteY0" fmla="*/ 10000 h 10033"/>
              <a:gd name="connsiteX1" fmla="*/ 0 w 10710"/>
              <a:gd name="connsiteY1" fmla="*/ 10033 h 10033"/>
              <a:gd name="connsiteX2" fmla="*/ 2789 w 10710"/>
              <a:gd name="connsiteY2" fmla="*/ 2790 h 10033"/>
              <a:gd name="connsiteX3" fmla="*/ 10710 w 10710"/>
              <a:gd name="connsiteY3" fmla="*/ 0 h 10033"/>
              <a:gd name="connsiteX4" fmla="*/ 10710 w 10710"/>
              <a:gd name="connsiteY4" fmla="*/ 10000 h 1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 h="10033">
                <a:moveTo>
                  <a:pt x="10710" y="10000"/>
                </a:moveTo>
                <a:lnTo>
                  <a:pt x="0" y="10033"/>
                </a:lnTo>
                <a:lnTo>
                  <a:pt x="2789" y="2790"/>
                </a:lnTo>
                <a:lnTo>
                  <a:pt x="10710" y="0"/>
                </a:lnTo>
                <a:lnTo>
                  <a:pt x="10710" y="1000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1" name="TextBox 30"/>
          <p:cNvSpPr txBox="1"/>
          <p:nvPr/>
        </p:nvSpPr>
        <p:spPr>
          <a:xfrm>
            <a:off x="2990851" y="-990601"/>
            <a:ext cx="184731" cy="300082"/>
          </a:xfrm>
          <a:prstGeom prst="rect">
            <a:avLst/>
          </a:prstGeom>
          <a:noFill/>
        </p:spPr>
        <p:txBody>
          <a:bodyPr wrap="none" rtlCol="0">
            <a:spAutoFit/>
          </a:bodyPr>
          <a:lstStyle/>
          <a:p>
            <a:endParaRPr lang="en-US" sz="1350"/>
          </a:p>
        </p:txBody>
      </p:sp>
      <p:sp>
        <p:nvSpPr>
          <p:cNvPr id="24" name="Freeform 9"/>
          <p:cNvSpPr>
            <a:spLocks/>
          </p:cNvSpPr>
          <p:nvPr/>
        </p:nvSpPr>
        <p:spPr bwMode="auto">
          <a:xfrm>
            <a:off x="3572" y="6147875"/>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3" name="Group 2"/>
          <p:cNvGrpSpPr/>
          <p:nvPr/>
        </p:nvGrpSpPr>
        <p:grpSpPr>
          <a:xfrm>
            <a:off x="3572" y="5670105"/>
            <a:ext cx="9155154" cy="1219841"/>
            <a:chOff x="4763" y="5231544"/>
            <a:chExt cx="12206872" cy="1626455"/>
          </a:xfrm>
          <a:solidFill>
            <a:srgbClr val="212A63"/>
          </a:solidFill>
        </p:grpSpPr>
        <p:sp>
          <p:nvSpPr>
            <p:cNvPr id="25" name="Freeform 10"/>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6" name="Freeform 11"/>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5" name="Rectangle 15"/>
          <p:cNvSpPr>
            <a:spLocks noChangeArrowheads="1"/>
          </p:cNvSpPr>
          <p:nvPr/>
        </p:nvSpPr>
        <p:spPr bwMode="auto">
          <a:xfrm>
            <a:off x="565687" y="4336191"/>
            <a:ext cx="7725905" cy="1107996"/>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3600" b="1" spc="300">
                <a:solidFill>
                  <a:srgbClr val="212A63"/>
                </a:solidFill>
                <a:latin typeface="Lato" panose="020F0502020204030203" pitchFamily="34" charset="77"/>
              </a:rPr>
              <a:t>BETTER TOURISM </a:t>
            </a:r>
          </a:p>
          <a:p>
            <a:pPr defTabSz="685800" eaLnBrk="0" fontAlgn="base" hangingPunct="0">
              <a:spcBef>
                <a:spcPct val="0"/>
              </a:spcBef>
              <a:spcAft>
                <a:spcPts val="80"/>
              </a:spcAft>
            </a:pPr>
            <a:r>
              <a:rPr lang="en-US" altLang="en-US" sz="3600" b="1" spc="300">
                <a:solidFill>
                  <a:srgbClr val="212A63"/>
                </a:solidFill>
                <a:latin typeface="Lato" panose="020F0502020204030203" pitchFamily="34" charset="77"/>
              </a:rPr>
              <a:t>IN EUROPE</a:t>
            </a:r>
          </a:p>
        </p:txBody>
      </p:sp>
      <p:sp>
        <p:nvSpPr>
          <p:cNvPr id="36" name="Rectangle 15"/>
          <p:cNvSpPr>
            <a:spLocks noChangeArrowheads="1"/>
          </p:cNvSpPr>
          <p:nvPr/>
        </p:nvSpPr>
        <p:spPr bwMode="auto">
          <a:xfrm>
            <a:off x="5594350" y="6303466"/>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b="1" err="1">
                <a:solidFill>
                  <a:schemeClr val="bg1"/>
                </a:solidFill>
                <a:latin typeface="Lato" panose="020F0502020204030203" pitchFamily="34" charset="77"/>
              </a:rPr>
              <a:t>www.etoa.org</a:t>
            </a:r>
            <a:endParaRPr lang="en-US" altLang="en-US" sz="1400" b="1">
              <a:solidFill>
                <a:schemeClr val="bg1"/>
              </a:solidFill>
              <a:latin typeface="Lato" panose="020F0502020204030203" pitchFamily="34" charset="77"/>
            </a:endParaRPr>
          </a:p>
        </p:txBody>
      </p:sp>
      <p:pic>
        <p:nvPicPr>
          <p:cNvPr id="28" name="Picture 27">
            <a:extLst>
              <a:ext uri="{FF2B5EF4-FFF2-40B4-BE49-F238E27FC236}">
                <a16:creationId xmlns:a16="http://schemas.microsoft.com/office/drawing/2014/main" id="{5C9B1BBC-BB14-964C-A42F-66302165E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36" y="3532088"/>
            <a:ext cx="1898544" cy="650427"/>
          </a:xfrm>
          <a:prstGeom prst="rect">
            <a:avLst/>
          </a:prstGeom>
        </p:spPr>
      </p:pic>
      <p:sp>
        <p:nvSpPr>
          <p:cNvPr id="34" name="Rectangle 15">
            <a:extLst>
              <a:ext uri="{FF2B5EF4-FFF2-40B4-BE49-F238E27FC236}">
                <a16:creationId xmlns:a16="http://schemas.microsoft.com/office/drawing/2014/main" id="{69F1476C-A025-184C-BC89-905D9A3FFBEE}"/>
              </a:ext>
            </a:extLst>
          </p:cNvPr>
          <p:cNvSpPr>
            <a:spLocks noChangeArrowheads="1"/>
          </p:cNvSpPr>
          <p:nvPr/>
        </p:nvSpPr>
        <p:spPr bwMode="auto">
          <a:xfrm>
            <a:off x="565687" y="5735576"/>
            <a:ext cx="7505055" cy="215444"/>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1400" spc="300">
                <a:solidFill>
                  <a:srgbClr val="456EB7"/>
                </a:solidFill>
                <a:latin typeface="Lato" panose="020F0502020204030203" pitchFamily="34" charset="77"/>
              </a:rPr>
              <a:t>GEM 2022 | Industry Briefing</a:t>
            </a:r>
          </a:p>
        </p:txBody>
      </p:sp>
      <p:sp>
        <p:nvSpPr>
          <p:cNvPr id="37" name="Freeform 6">
            <a:extLst>
              <a:ext uri="{FF2B5EF4-FFF2-40B4-BE49-F238E27FC236}">
                <a16:creationId xmlns:a16="http://schemas.microsoft.com/office/drawing/2014/main" id="{AD37E849-8713-574D-8FEC-9661D7DAC324}"/>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5DA55B7D-9B27-B446-9418-6BD050B8AB3D}"/>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12" name="Straight Connector 11">
            <a:extLst>
              <a:ext uri="{FF2B5EF4-FFF2-40B4-BE49-F238E27FC236}">
                <a16:creationId xmlns:a16="http://schemas.microsoft.com/office/drawing/2014/main" id="{D012F917-F24C-9649-A090-56AC666E74E6}"/>
              </a:ext>
            </a:extLst>
          </p:cNvPr>
          <p:cNvCxnSpPr>
            <a:cxnSpLocks/>
          </p:cNvCxnSpPr>
          <p:nvPr/>
        </p:nvCxnSpPr>
        <p:spPr>
          <a:xfrm>
            <a:off x="573436" y="554839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28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4">
                                            <p:txEl>
                                              <p:pRg st="0" end="0"/>
                                            </p:txEl>
                                          </p:spTgt>
                                        </p:tgtEl>
                                        <p:attrNameLst>
                                          <p:attrName>style.visibility</p:attrName>
                                        </p:attrNameLst>
                                      </p:cBhvr>
                                      <p:to>
                                        <p:strVal val="visible"/>
                                      </p:to>
                                    </p:set>
                                    <p:animEffect transition="in" filter="fade">
                                      <p:cBhvr>
                                        <p:cTn id="24" dur="500"/>
                                        <p:tgtEl>
                                          <p:spTgt spid="34">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4" grpId="0" animBg="1"/>
      <p:bldP spid="35"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a:spLocks noChangeArrowheads="1"/>
          </p:cNvSpPr>
          <p:nvPr/>
        </p:nvSpPr>
        <p:spPr bwMode="auto">
          <a:xfrm>
            <a:off x="706225" y="3512468"/>
            <a:ext cx="7744489" cy="430887"/>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2800" b="1" spc="300" dirty="0">
                <a:solidFill>
                  <a:srgbClr val="212A63"/>
                </a:solidFill>
                <a:latin typeface="Lato" panose="020F0502020204030203" pitchFamily="34" charset="77"/>
              </a:rPr>
              <a:t>2022: Taking stock &amp; looking beyond</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3495"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19714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pic>
        <p:nvPicPr>
          <p:cNvPr id="6" name="Picture 5" descr="A person wearing glasses&#10;&#10;Description automatically generated with medium confidence">
            <a:extLst>
              <a:ext uri="{FF2B5EF4-FFF2-40B4-BE49-F238E27FC236}">
                <a16:creationId xmlns:a16="http://schemas.microsoft.com/office/drawing/2014/main" id="{AFA59395-3477-0912-D088-04608D36595B}"/>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001522" y="1721521"/>
            <a:ext cx="1361721" cy="1361721"/>
          </a:xfrm>
          <a:prstGeom prst="ellipse">
            <a:avLst/>
          </a:prstGeom>
          <a:effectLst>
            <a:outerShdw blurRad="50800" dist="38100" dir="2700000" algn="tl" rotWithShape="0">
              <a:prstClr val="black">
                <a:alpha val="40000"/>
              </a:prstClr>
            </a:outerShdw>
          </a:effectLst>
        </p:spPr>
      </p:pic>
      <p:pic>
        <p:nvPicPr>
          <p:cNvPr id="1026" name="Picture 2" descr="Profile photo of Gordon Clark">
            <a:extLst>
              <a:ext uri="{FF2B5EF4-FFF2-40B4-BE49-F238E27FC236}">
                <a16:creationId xmlns:a16="http://schemas.microsoft.com/office/drawing/2014/main" id="{4B1741A5-17E3-F9B5-67FC-47E3A7DAD28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38339" y="1721522"/>
            <a:ext cx="1361722" cy="136172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Profile photo of Jerome Wise">
            <a:extLst>
              <a:ext uri="{FF2B5EF4-FFF2-40B4-BE49-F238E27FC236}">
                <a16:creationId xmlns:a16="http://schemas.microsoft.com/office/drawing/2014/main" id="{1CF88B0D-14AD-6234-EBFB-3D3A39360E6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275157" y="1721522"/>
            <a:ext cx="1361721" cy="1361721"/>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FE186B-07BC-65A6-C852-F38E5BBFA920}"/>
              </a:ext>
            </a:extLst>
          </p:cNvPr>
          <p:cNvSpPr txBox="1"/>
          <p:nvPr/>
        </p:nvSpPr>
        <p:spPr>
          <a:xfrm>
            <a:off x="574352" y="4366436"/>
            <a:ext cx="8849314" cy="1569660"/>
          </a:xfrm>
          <a:prstGeom prst="rect">
            <a:avLst/>
          </a:prstGeom>
          <a:noFill/>
        </p:spPr>
        <p:txBody>
          <a:bodyPr wrap="square">
            <a:spAutoFit/>
          </a:bodyPr>
          <a:lstStyle/>
          <a:p>
            <a:pPr defTabSz="685800" eaLnBrk="0" fontAlgn="base" hangingPunct="0">
              <a:spcBef>
                <a:spcPct val="0"/>
              </a:spcBef>
              <a:spcAft>
                <a:spcPct val="0"/>
              </a:spcAft>
            </a:pPr>
            <a:r>
              <a:rPr lang="en-US" altLang="en-US" sz="1600" spc="300" dirty="0">
                <a:solidFill>
                  <a:srgbClr val="456EB7"/>
                </a:solidFill>
                <a:latin typeface="Lato"/>
                <a:ea typeface="Lato"/>
                <a:cs typeface="Lato"/>
              </a:rPr>
              <a:t>Moderator: Rachel Read, Director of Insight, ETOA</a:t>
            </a:r>
          </a:p>
          <a:p>
            <a:pPr defTabSz="685800">
              <a:spcBef>
                <a:spcPct val="0"/>
              </a:spcBef>
              <a:spcAft>
                <a:spcPct val="0"/>
              </a:spcAft>
            </a:pPr>
            <a:endParaRPr lang="en-US" altLang="en-US" sz="1600" spc="300" dirty="0">
              <a:solidFill>
                <a:srgbClr val="456EB7"/>
              </a:solidFill>
              <a:latin typeface="Lato"/>
              <a:ea typeface="Lato"/>
              <a:cs typeface="Lato"/>
            </a:endParaRP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David Edwards, Tourism Insight Expert, ETOA</a:t>
            </a: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Gordon Clark, VP Business Development - Brands, Retailers &amp; Media, Forward Keys</a:t>
            </a: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Jerome Wise, VP Enterprise Clients, Amadeus</a:t>
            </a:r>
          </a:p>
        </p:txBody>
      </p:sp>
    </p:spTree>
    <p:extLst>
      <p:ext uri="{BB962C8B-B14F-4D97-AF65-F5344CB8AC3E}">
        <p14:creationId xmlns:p14="http://schemas.microsoft.com/office/powerpoint/2010/main" val="181986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4842" y="-41409"/>
            <a:ext cx="9155076" cy="6945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709046" y="3311731"/>
            <a:ext cx="7744489" cy="430887"/>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2800" b="1" spc="300" dirty="0">
                <a:solidFill>
                  <a:srgbClr val="212A63"/>
                </a:solidFill>
                <a:latin typeface="Lato" panose="020F0502020204030203" pitchFamily="34" charset="77"/>
              </a:rPr>
              <a:t>Taking stock &amp; looking beyond</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3" name="Rectangle 15">
            <a:extLst>
              <a:ext uri="{FF2B5EF4-FFF2-40B4-BE49-F238E27FC236}">
                <a16:creationId xmlns:a16="http://schemas.microsoft.com/office/drawing/2014/main" id="{46373836-7708-A543-90CF-B01D8665F5DE}"/>
              </a:ext>
            </a:extLst>
          </p:cNvPr>
          <p:cNvSpPr>
            <a:spLocks noChangeArrowheads="1"/>
          </p:cNvSpPr>
          <p:nvPr/>
        </p:nvSpPr>
        <p:spPr bwMode="auto">
          <a:xfrm>
            <a:off x="732292" y="4464277"/>
            <a:ext cx="7513649" cy="246221"/>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1600" spc="300" dirty="0">
                <a:solidFill>
                  <a:srgbClr val="456EB7"/>
                </a:solidFill>
                <a:latin typeface="Lato" panose="020F0502020204030203" pitchFamily="34" charset="77"/>
              </a:rPr>
              <a:t>David Edwards, Tourism Insight Expert, ETOA</a:t>
            </a:r>
          </a:p>
        </p:txBody>
      </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3495"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19714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pic>
        <p:nvPicPr>
          <p:cNvPr id="3" name="Picture 2" descr="A person wearing glasses&#10;&#10;Description automatically generated with medium confidence">
            <a:extLst>
              <a:ext uri="{FF2B5EF4-FFF2-40B4-BE49-F238E27FC236}">
                <a16:creationId xmlns:a16="http://schemas.microsoft.com/office/drawing/2014/main" id="{0F405DBE-ADC0-BC69-CFAD-6B17FB968EDB}"/>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957158" y="1706779"/>
            <a:ext cx="1604951" cy="1604951"/>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441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fade">
                                      <p:cBhvr>
                                        <p:cTn id="19" dur="500"/>
                                        <p:tgtEl>
                                          <p:spTgt spid="33">
                                            <p:txEl>
                                              <p:pRg st="0" end="0"/>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236-315C-4C3F-885E-3C19B5435A04}"/>
              </a:ext>
            </a:extLst>
          </p:cNvPr>
          <p:cNvSpPr>
            <a:spLocks noGrp="1"/>
          </p:cNvSpPr>
          <p:nvPr>
            <p:ph type="title"/>
          </p:nvPr>
        </p:nvSpPr>
        <p:spPr>
          <a:xfrm>
            <a:off x="145990" y="0"/>
            <a:ext cx="8750595" cy="579913"/>
          </a:xfrm>
        </p:spPr>
        <p:txBody>
          <a:bodyPr>
            <a:normAutofit fontScale="90000"/>
          </a:bodyPr>
          <a:lstStyle/>
          <a:p>
            <a:pPr algn="l"/>
            <a:r>
              <a:rPr lang="en-GB" sz="3600" dirty="0">
                <a:solidFill>
                  <a:srgbClr val="F2F2F2"/>
                </a:solidFill>
                <a:latin typeface="Arial Narrow" panose="020B0606020202030204" pitchFamily="34" charset="0"/>
              </a:rPr>
              <a:t>International arrivals in Europe compared with 2019 </a:t>
            </a:r>
          </a:p>
        </p:txBody>
      </p:sp>
      <p:pic>
        <p:nvPicPr>
          <p:cNvPr id="4" name="Picture 3">
            <a:extLst>
              <a:ext uri="{FF2B5EF4-FFF2-40B4-BE49-F238E27FC236}">
                <a16:creationId xmlns:a16="http://schemas.microsoft.com/office/drawing/2014/main" id="{B0CD870B-9045-8D65-C3B9-1148A6350D2D}"/>
              </a:ext>
            </a:extLst>
          </p:cNvPr>
          <p:cNvPicPr>
            <a:picLocks noChangeAspect="1"/>
          </p:cNvPicPr>
          <p:nvPr/>
        </p:nvPicPr>
        <p:blipFill>
          <a:blip r:embed="rId2"/>
          <a:stretch>
            <a:fillRect/>
          </a:stretch>
        </p:blipFill>
        <p:spPr>
          <a:xfrm>
            <a:off x="206971" y="579912"/>
            <a:ext cx="8683839" cy="5663869"/>
          </a:xfrm>
          <a:prstGeom prst="rect">
            <a:avLst/>
          </a:prstGeom>
        </p:spPr>
      </p:pic>
      <p:sp>
        <p:nvSpPr>
          <p:cNvPr id="3" name="TextBox 2">
            <a:extLst>
              <a:ext uri="{FF2B5EF4-FFF2-40B4-BE49-F238E27FC236}">
                <a16:creationId xmlns:a16="http://schemas.microsoft.com/office/drawing/2014/main" id="{7672F6D8-E350-552C-0739-46A40D8FEAAF}"/>
              </a:ext>
            </a:extLst>
          </p:cNvPr>
          <p:cNvSpPr txBox="1"/>
          <p:nvPr/>
        </p:nvSpPr>
        <p:spPr>
          <a:xfrm>
            <a:off x="6493886" y="747399"/>
            <a:ext cx="2108044" cy="769441"/>
          </a:xfrm>
          <a:prstGeom prst="rect">
            <a:avLst/>
          </a:prstGeom>
          <a:solidFill>
            <a:srgbClr val="002060"/>
          </a:solidFill>
        </p:spPr>
        <p:txBody>
          <a:bodyPr wrap="square" rtlCol="0">
            <a:spAutoFit/>
          </a:bodyPr>
          <a:lstStyle/>
          <a:p>
            <a:r>
              <a:rPr lang="en-GB" sz="2200" b="1" dirty="0">
                <a:solidFill>
                  <a:schemeClr val="bg1"/>
                </a:solidFill>
                <a:latin typeface="Arial Narrow" panose="020B0606020202030204" pitchFamily="34" charset="0"/>
              </a:rPr>
              <a:t>The shortfall was just 16% in July</a:t>
            </a:r>
          </a:p>
        </p:txBody>
      </p:sp>
    </p:spTree>
    <p:extLst>
      <p:ext uri="{BB962C8B-B14F-4D97-AF65-F5344CB8AC3E}">
        <p14:creationId xmlns:p14="http://schemas.microsoft.com/office/powerpoint/2010/main" val="1432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236-315C-4C3F-885E-3C19B5435A04}"/>
              </a:ext>
            </a:extLst>
          </p:cNvPr>
          <p:cNvSpPr>
            <a:spLocks noGrp="1"/>
          </p:cNvSpPr>
          <p:nvPr>
            <p:ph type="title"/>
          </p:nvPr>
        </p:nvSpPr>
        <p:spPr>
          <a:xfrm>
            <a:off x="145990" y="0"/>
            <a:ext cx="8750595" cy="579913"/>
          </a:xfrm>
        </p:spPr>
        <p:txBody>
          <a:bodyPr>
            <a:normAutofit fontScale="90000"/>
          </a:bodyPr>
          <a:lstStyle/>
          <a:p>
            <a:pPr algn="l"/>
            <a:r>
              <a:rPr lang="en-GB" sz="3600" dirty="0">
                <a:solidFill>
                  <a:srgbClr val="F2F2F2"/>
                </a:solidFill>
                <a:latin typeface="Arial Narrow" panose="020B0606020202030204" pitchFamily="34" charset="0"/>
              </a:rPr>
              <a:t>International arrivals in Europe’s regions </a:t>
            </a:r>
            <a:r>
              <a:rPr lang="en-GB" sz="2000" dirty="0">
                <a:solidFill>
                  <a:srgbClr val="F2F2F2"/>
                </a:solidFill>
                <a:latin typeface="Arial Narrow" panose="020B0606020202030204" pitchFamily="34" charset="0"/>
              </a:rPr>
              <a:t>(millions) </a:t>
            </a:r>
          </a:p>
        </p:txBody>
      </p:sp>
      <p:pic>
        <p:nvPicPr>
          <p:cNvPr id="3" name="Picture 2">
            <a:extLst>
              <a:ext uri="{FF2B5EF4-FFF2-40B4-BE49-F238E27FC236}">
                <a16:creationId xmlns:a16="http://schemas.microsoft.com/office/drawing/2014/main" id="{1DC1FC9B-191B-6AE7-755F-833FFD65678B}"/>
              </a:ext>
            </a:extLst>
          </p:cNvPr>
          <p:cNvPicPr>
            <a:picLocks noChangeAspect="1"/>
          </p:cNvPicPr>
          <p:nvPr/>
        </p:nvPicPr>
        <p:blipFill>
          <a:blip r:embed="rId2"/>
          <a:stretch>
            <a:fillRect/>
          </a:stretch>
        </p:blipFill>
        <p:spPr>
          <a:xfrm>
            <a:off x="247414" y="579913"/>
            <a:ext cx="8627194" cy="5626923"/>
          </a:xfrm>
          <a:prstGeom prst="rect">
            <a:avLst/>
          </a:prstGeom>
        </p:spPr>
      </p:pic>
      <p:sp>
        <p:nvSpPr>
          <p:cNvPr id="4" name="TextBox 3">
            <a:extLst>
              <a:ext uri="{FF2B5EF4-FFF2-40B4-BE49-F238E27FC236}">
                <a16:creationId xmlns:a16="http://schemas.microsoft.com/office/drawing/2014/main" id="{C6698CB0-3F10-B07E-9E96-BD089E075F38}"/>
              </a:ext>
            </a:extLst>
          </p:cNvPr>
          <p:cNvSpPr txBox="1"/>
          <p:nvPr/>
        </p:nvSpPr>
        <p:spPr>
          <a:xfrm>
            <a:off x="936302" y="775105"/>
            <a:ext cx="6729327" cy="769441"/>
          </a:xfrm>
          <a:prstGeom prst="rect">
            <a:avLst/>
          </a:prstGeom>
          <a:solidFill>
            <a:srgbClr val="002060"/>
          </a:solidFill>
        </p:spPr>
        <p:txBody>
          <a:bodyPr wrap="square" rtlCol="0">
            <a:spAutoFit/>
          </a:bodyPr>
          <a:lstStyle/>
          <a:p>
            <a:r>
              <a:rPr lang="en-GB" sz="2200" b="1" dirty="0">
                <a:solidFill>
                  <a:schemeClr val="bg1"/>
                </a:solidFill>
                <a:latin typeface="Arial Narrow" panose="020B0606020202030204" pitchFamily="34" charset="0"/>
              </a:rPr>
              <a:t>2022 forecast assumes year-to-date performance will apply across the full year, in reality Q4 should outperform Q1</a:t>
            </a:r>
          </a:p>
        </p:txBody>
      </p:sp>
    </p:spTree>
    <p:extLst>
      <p:ext uri="{BB962C8B-B14F-4D97-AF65-F5344CB8AC3E}">
        <p14:creationId xmlns:p14="http://schemas.microsoft.com/office/powerpoint/2010/main" val="295544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236-315C-4C3F-885E-3C19B5435A04}"/>
              </a:ext>
            </a:extLst>
          </p:cNvPr>
          <p:cNvSpPr>
            <a:spLocks noGrp="1"/>
          </p:cNvSpPr>
          <p:nvPr>
            <p:ph type="title"/>
          </p:nvPr>
        </p:nvSpPr>
        <p:spPr>
          <a:xfrm>
            <a:off x="145990" y="0"/>
            <a:ext cx="8750595" cy="579913"/>
          </a:xfrm>
        </p:spPr>
        <p:txBody>
          <a:bodyPr>
            <a:normAutofit fontScale="90000"/>
          </a:bodyPr>
          <a:lstStyle/>
          <a:p>
            <a:pPr algn="l"/>
            <a:r>
              <a:rPr lang="en-GB" sz="3600" dirty="0">
                <a:solidFill>
                  <a:srgbClr val="F2F2F2"/>
                </a:solidFill>
                <a:latin typeface="Arial Narrow" panose="020B0606020202030204" pitchFamily="34" charset="0"/>
              </a:rPr>
              <a:t>International arrivals in selected destinations</a:t>
            </a:r>
            <a:r>
              <a:rPr lang="en-GB" sz="2000" dirty="0">
                <a:solidFill>
                  <a:srgbClr val="F2F2F2"/>
                </a:solidFill>
                <a:latin typeface="Arial Narrow" panose="020B0606020202030204" pitchFamily="34" charset="0"/>
              </a:rPr>
              <a:t> (year-to-date) </a:t>
            </a:r>
          </a:p>
        </p:txBody>
      </p:sp>
      <p:pic>
        <p:nvPicPr>
          <p:cNvPr id="4" name="Picture 3">
            <a:extLst>
              <a:ext uri="{FF2B5EF4-FFF2-40B4-BE49-F238E27FC236}">
                <a16:creationId xmlns:a16="http://schemas.microsoft.com/office/drawing/2014/main" id="{4F59766D-6789-31E8-33A6-31BBB0124621}"/>
              </a:ext>
            </a:extLst>
          </p:cNvPr>
          <p:cNvPicPr>
            <a:picLocks noChangeAspect="1"/>
          </p:cNvPicPr>
          <p:nvPr/>
        </p:nvPicPr>
        <p:blipFill>
          <a:blip r:embed="rId2"/>
          <a:stretch>
            <a:fillRect/>
          </a:stretch>
        </p:blipFill>
        <p:spPr>
          <a:xfrm>
            <a:off x="247414" y="514207"/>
            <a:ext cx="8546805" cy="5574491"/>
          </a:xfrm>
          <a:prstGeom prst="rect">
            <a:avLst/>
          </a:prstGeom>
        </p:spPr>
      </p:pic>
    </p:spTree>
    <p:extLst>
      <p:ext uri="{BB962C8B-B14F-4D97-AF65-F5344CB8AC3E}">
        <p14:creationId xmlns:p14="http://schemas.microsoft.com/office/powerpoint/2010/main" val="2534794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236-315C-4C3F-885E-3C19B5435A04}"/>
              </a:ext>
            </a:extLst>
          </p:cNvPr>
          <p:cNvSpPr>
            <a:spLocks noGrp="1"/>
          </p:cNvSpPr>
          <p:nvPr>
            <p:ph type="title"/>
          </p:nvPr>
        </p:nvSpPr>
        <p:spPr>
          <a:xfrm>
            <a:off x="145990" y="0"/>
            <a:ext cx="8750595" cy="579913"/>
          </a:xfrm>
        </p:spPr>
        <p:txBody>
          <a:bodyPr>
            <a:normAutofit fontScale="90000"/>
          </a:bodyPr>
          <a:lstStyle/>
          <a:p>
            <a:pPr algn="l"/>
            <a:r>
              <a:rPr lang="en-GB" sz="3600" dirty="0">
                <a:solidFill>
                  <a:srgbClr val="F2F2F2"/>
                </a:solidFill>
                <a:latin typeface="Arial Narrow" panose="020B0606020202030204" pitchFamily="34" charset="0"/>
              </a:rPr>
              <a:t>Spend on outbound travel compared with 2019</a:t>
            </a:r>
            <a:r>
              <a:rPr lang="en-GB" sz="2000" dirty="0">
                <a:solidFill>
                  <a:srgbClr val="F2F2F2"/>
                </a:solidFill>
                <a:latin typeface="Arial Narrow" panose="020B0606020202030204" pitchFamily="34" charset="0"/>
              </a:rPr>
              <a:t> (year-to-date) </a:t>
            </a:r>
          </a:p>
        </p:txBody>
      </p:sp>
      <p:pic>
        <p:nvPicPr>
          <p:cNvPr id="3" name="Picture 2">
            <a:extLst>
              <a:ext uri="{FF2B5EF4-FFF2-40B4-BE49-F238E27FC236}">
                <a16:creationId xmlns:a16="http://schemas.microsoft.com/office/drawing/2014/main" id="{56F04F10-1640-F464-521B-00E16581CC40}"/>
              </a:ext>
            </a:extLst>
          </p:cNvPr>
          <p:cNvPicPr>
            <a:picLocks noChangeAspect="1"/>
          </p:cNvPicPr>
          <p:nvPr/>
        </p:nvPicPr>
        <p:blipFill>
          <a:blip r:embed="rId2"/>
          <a:stretch>
            <a:fillRect/>
          </a:stretch>
        </p:blipFill>
        <p:spPr>
          <a:xfrm>
            <a:off x="247414" y="579912"/>
            <a:ext cx="8496437" cy="5541639"/>
          </a:xfrm>
          <a:prstGeom prst="rect">
            <a:avLst/>
          </a:prstGeom>
        </p:spPr>
      </p:pic>
      <p:sp>
        <p:nvSpPr>
          <p:cNvPr id="4" name="TextBox 3">
            <a:extLst>
              <a:ext uri="{FF2B5EF4-FFF2-40B4-BE49-F238E27FC236}">
                <a16:creationId xmlns:a16="http://schemas.microsoft.com/office/drawing/2014/main" id="{25AFA7CF-C473-355B-9654-96C403D00A98}"/>
              </a:ext>
            </a:extLst>
          </p:cNvPr>
          <p:cNvSpPr txBox="1"/>
          <p:nvPr/>
        </p:nvSpPr>
        <p:spPr>
          <a:xfrm>
            <a:off x="5125021" y="2839349"/>
            <a:ext cx="3460484" cy="1785104"/>
          </a:xfrm>
          <a:prstGeom prst="rect">
            <a:avLst/>
          </a:prstGeom>
          <a:solidFill>
            <a:srgbClr val="002060"/>
          </a:solidFill>
        </p:spPr>
        <p:txBody>
          <a:bodyPr wrap="square" rtlCol="0">
            <a:spAutoFit/>
          </a:bodyPr>
          <a:lstStyle/>
          <a:p>
            <a:r>
              <a:rPr lang="en-GB" sz="2200" b="1" dirty="0">
                <a:solidFill>
                  <a:schemeClr val="bg1"/>
                </a:solidFill>
                <a:latin typeface="Arial Narrow" panose="020B0606020202030204" pitchFamily="34" charset="0"/>
              </a:rPr>
              <a:t>The wave of pent-up demand from some markets may have already reached the shore, but that from other </a:t>
            </a:r>
            <a:r>
              <a:rPr lang="en-GB" sz="2200" b="1">
                <a:solidFill>
                  <a:schemeClr val="bg1"/>
                </a:solidFill>
                <a:latin typeface="Arial Narrow" panose="020B0606020202030204" pitchFamily="34" charset="0"/>
              </a:rPr>
              <a:t>markets remains </a:t>
            </a:r>
            <a:r>
              <a:rPr lang="en-GB" sz="2200" b="1" dirty="0">
                <a:solidFill>
                  <a:schemeClr val="bg1"/>
                </a:solidFill>
                <a:latin typeface="Arial Narrow" panose="020B0606020202030204" pitchFamily="34" charset="0"/>
              </a:rPr>
              <a:t>far out at sea</a:t>
            </a:r>
          </a:p>
        </p:txBody>
      </p:sp>
    </p:spTree>
    <p:extLst>
      <p:ext uri="{BB962C8B-B14F-4D97-AF65-F5344CB8AC3E}">
        <p14:creationId xmlns:p14="http://schemas.microsoft.com/office/powerpoint/2010/main" val="610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236-315C-4C3F-885E-3C19B5435A04}"/>
              </a:ext>
            </a:extLst>
          </p:cNvPr>
          <p:cNvSpPr>
            <a:spLocks noGrp="1"/>
          </p:cNvSpPr>
          <p:nvPr>
            <p:ph type="title"/>
          </p:nvPr>
        </p:nvSpPr>
        <p:spPr>
          <a:xfrm>
            <a:off x="145990" y="0"/>
            <a:ext cx="8750595" cy="579913"/>
          </a:xfrm>
        </p:spPr>
        <p:txBody>
          <a:bodyPr>
            <a:normAutofit fontScale="90000"/>
          </a:bodyPr>
          <a:lstStyle/>
          <a:p>
            <a:pPr algn="l"/>
            <a:r>
              <a:rPr lang="en-GB" sz="3600" dirty="0">
                <a:solidFill>
                  <a:srgbClr val="F2F2F2"/>
                </a:solidFill>
                <a:latin typeface="Arial Narrow" panose="020B0606020202030204" pitchFamily="34" charset="0"/>
              </a:rPr>
              <a:t>International arrivals in Europe: trends and forecasts</a:t>
            </a:r>
            <a:r>
              <a:rPr lang="en-GB" sz="2000" dirty="0">
                <a:solidFill>
                  <a:srgbClr val="F2F2F2"/>
                </a:solidFill>
                <a:latin typeface="Arial Narrow" panose="020B0606020202030204" pitchFamily="34" charset="0"/>
              </a:rPr>
              <a:t> (millions) </a:t>
            </a:r>
          </a:p>
        </p:txBody>
      </p:sp>
      <p:pic>
        <p:nvPicPr>
          <p:cNvPr id="3" name="Picture 2">
            <a:extLst>
              <a:ext uri="{FF2B5EF4-FFF2-40B4-BE49-F238E27FC236}">
                <a16:creationId xmlns:a16="http://schemas.microsoft.com/office/drawing/2014/main" id="{33443FAB-DA1F-926E-31CF-04E9D2E27D9D}"/>
              </a:ext>
            </a:extLst>
          </p:cNvPr>
          <p:cNvPicPr>
            <a:picLocks noChangeAspect="1"/>
          </p:cNvPicPr>
          <p:nvPr/>
        </p:nvPicPr>
        <p:blipFill>
          <a:blip r:embed="rId2"/>
          <a:stretch>
            <a:fillRect/>
          </a:stretch>
        </p:blipFill>
        <p:spPr>
          <a:xfrm>
            <a:off x="197116" y="526112"/>
            <a:ext cx="8587320" cy="5600916"/>
          </a:xfrm>
          <a:prstGeom prst="rect">
            <a:avLst/>
          </a:prstGeom>
        </p:spPr>
      </p:pic>
      <p:sp>
        <p:nvSpPr>
          <p:cNvPr id="4" name="TextBox 3">
            <a:extLst>
              <a:ext uri="{FF2B5EF4-FFF2-40B4-BE49-F238E27FC236}">
                <a16:creationId xmlns:a16="http://schemas.microsoft.com/office/drawing/2014/main" id="{8FE2E488-BCFC-7379-9BC2-0D5DDB748BE0}"/>
              </a:ext>
            </a:extLst>
          </p:cNvPr>
          <p:cNvSpPr txBox="1"/>
          <p:nvPr/>
        </p:nvSpPr>
        <p:spPr>
          <a:xfrm>
            <a:off x="4829346" y="2705725"/>
            <a:ext cx="3827339" cy="1446550"/>
          </a:xfrm>
          <a:prstGeom prst="rect">
            <a:avLst/>
          </a:prstGeom>
          <a:solidFill>
            <a:srgbClr val="002060"/>
          </a:solidFill>
        </p:spPr>
        <p:txBody>
          <a:bodyPr wrap="square" rtlCol="0">
            <a:spAutoFit/>
          </a:bodyPr>
          <a:lstStyle/>
          <a:p>
            <a:r>
              <a:rPr lang="en-GB" sz="2200" b="1" dirty="0">
                <a:solidFill>
                  <a:schemeClr val="bg1"/>
                </a:solidFill>
                <a:latin typeface="Arial Narrow" panose="020B0606020202030204" pitchFamily="34" charset="0"/>
              </a:rPr>
              <a:t>Volume is dominated by short-haul, but long-haul visitors typically spend two to three times as much per visit</a:t>
            </a:r>
          </a:p>
        </p:txBody>
      </p:sp>
      <p:sp>
        <p:nvSpPr>
          <p:cNvPr id="6" name="TextBox 5">
            <a:extLst>
              <a:ext uri="{FF2B5EF4-FFF2-40B4-BE49-F238E27FC236}">
                <a16:creationId xmlns:a16="http://schemas.microsoft.com/office/drawing/2014/main" id="{15496B14-74C5-615D-1C2C-A69656B7574D}"/>
              </a:ext>
            </a:extLst>
          </p:cNvPr>
          <p:cNvSpPr txBox="1"/>
          <p:nvPr/>
        </p:nvSpPr>
        <p:spPr>
          <a:xfrm>
            <a:off x="2473991" y="1007152"/>
            <a:ext cx="3614709" cy="769441"/>
          </a:xfrm>
          <a:prstGeom prst="rect">
            <a:avLst/>
          </a:prstGeom>
          <a:solidFill>
            <a:srgbClr val="002060"/>
          </a:solidFill>
        </p:spPr>
        <p:txBody>
          <a:bodyPr wrap="square" rtlCol="0">
            <a:spAutoFit/>
          </a:bodyPr>
          <a:lstStyle/>
          <a:p>
            <a:r>
              <a:rPr lang="en-GB" sz="2200" b="1" dirty="0">
                <a:solidFill>
                  <a:schemeClr val="bg1"/>
                </a:solidFill>
                <a:latin typeface="Arial Narrow" panose="020B0606020202030204" pitchFamily="34" charset="0"/>
              </a:rPr>
              <a:t>Full recovery is still forecast to be two to three years away</a:t>
            </a:r>
          </a:p>
        </p:txBody>
      </p:sp>
    </p:spTree>
    <p:extLst>
      <p:ext uri="{BB962C8B-B14F-4D97-AF65-F5344CB8AC3E}">
        <p14:creationId xmlns:p14="http://schemas.microsoft.com/office/powerpoint/2010/main" val="156378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236-315C-4C3F-885E-3C19B5435A04}"/>
              </a:ext>
            </a:extLst>
          </p:cNvPr>
          <p:cNvSpPr>
            <a:spLocks noGrp="1"/>
          </p:cNvSpPr>
          <p:nvPr>
            <p:ph type="title"/>
          </p:nvPr>
        </p:nvSpPr>
        <p:spPr>
          <a:xfrm>
            <a:off x="145990" y="0"/>
            <a:ext cx="8750595" cy="579913"/>
          </a:xfrm>
        </p:spPr>
        <p:txBody>
          <a:bodyPr>
            <a:normAutofit fontScale="90000"/>
          </a:bodyPr>
          <a:lstStyle/>
          <a:p>
            <a:pPr algn="l"/>
            <a:r>
              <a:rPr lang="en-GB" sz="3600" dirty="0">
                <a:solidFill>
                  <a:srgbClr val="F2F2F2"/>
                </a:solidFill>
                <a:latin typeface="Arial Narrow" panose="020B0606020202030204" pitchFamily="34" charset="0"/>
              </a:rPr>
              <a:t>Leading long-haul markets for Europe</a:t>
            </a:r>
            <a:r>
              <a:rPr lang="en-GB" sz="2000" dirty="0">
                <a:solidFill>
                  <a:srgbClr val="F2F2F2"/>
                </a:solidFill>
                <a:latin typeface="Arial Narrow" panose="020B0606020202030204" pitchFamily="34" charset="0"/>
              </a:rPr>
              <a:t> (share of international arrivals) </a:t>
            </a:r>
          </a:p>
        </p:txBody>
      </p:sp>
      <p:pic>
        <p:nvPicPr>
          <p:cNvPr id="4" name="Picture 3">
            <a:extLst>
              <a:ext uri="{FF2B5EF4-FFF2-40B4-BE49-F238E27FC236}">
                <a16:creationId xmlns:a16="http://schemas.microsoft.com/office/drawing/2014/main" id="{9D6DDD0A-A9E9-B333-764E-7F5997C953A1}"/>
              </a:ext>
            </a:extLst>
          </p:cNvPr>
          <p:cNvPicPr>
            <a:picLocks noChangeAspect="1"/>
          </p:cNvPicPr>
          <p:nvPr/>
        </p:nvPicPr>
        <p:blipFill>
          <a:blip r:embed="rId2"/>
          <a:stretch>
            <a:fillRect/>
          </a:stretch>
        </p:blipFill>
        <p:spPr>
          <a:xfrm>
            <a:off x="236748" y="579913"/>
            <a:ext cx="8569078" cy="5589018"/>
          </a:xfrm>
          <a:prstGeom prst="rect">
            <a:avLst/>
          </a:prstGeom>
        </p:spPr>
      </p:pic>
    </p:spTree>
    <p:extLst>
      <p:ext uri="{BB962C8B-B14F-4D97-AF65-F5344CB8AC3E}">
        <p14:creationId xmlns:p14="http://schemas.microsoft.com/office/powerpoint/2010/main" val="1185436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236-315C-4C3F-885E-3C19B5435A04}"/>
              </a:ext>
            </a:extLst>
          </p:cNvPr>
          <p:cNvSpPr>
            <a:spLocks noGrp="1"/>
          </p:cNvSpPr>
          <p:nvPr>
            <p:ph type="title"/>
          </p:nvPr>
        </p:nvSpPr>
        <p:spPr>
          <a:xfrm>
            <a:off x="145990" y="0"/>
            <a:ext cx="8750595" cy="579913"/>
          </a:xfrm>
        </p:spPr>
        <p:txBody>
          <a:bodyPr>
            <a:normAutofit fontScale="90000"/>
          </a:bodyPr>
          <a:lstStyle/>
          <a:p>
            <a:pPr algn="l"/>
            <a:r>
              <a:rPr lang="en-GB" sz="3600" dirty="0">
                <a:solidFill>
                  <a:srgbClr val="F2F2F2"/>
                </a:solidFill>
                <a:latin typeface="Arial Narrow" panose="020B0606020202030204" pitchFamily="34" charset="0"/>
              </a:rPr>
              <a:t>International flights compared with 2019</a:t>
            </a:r>
            <a:r>
              <a:rPr lang="en-GB" sz="2000" dirty="0">
                <a:solidFill>
                  <a:srgbClr val="F2F2F2"/>
                </a:solidFill>
                <a:latin typeface="Arial Narrow" panose="020B0606020202030204" pitchFamily="34" charset="0"/>
              </a:rPr>
              <a:t> (6-12 October) </a:t>
            </a:r>
          </a:p>
        </p:txBody>
      </p:sp>
      <p:pic>
        <p:nvPicPr>
          <p:cNvPr id="3" name="Picture 2">
            <a:extLst>
              <a:ext uri="{FF2B5EF4-FFF2-40B4-BE49-F238E27FC236}">
                <a16:creationId xmlns:a16="http://schemas.microsoft.com/office/drawing/2014/main" id="{F13F9A7F-606C-6913-95DA-53B2FF2A95DE}"/>
              </a:ext>
            </a:extLst>
          </p:cNvPr>
          <p:cNvPicPr>
            <a:picLocks noChangeAspect="1"/>
          </p:cNvPicPr>
          <p:nvPr/>
        </p:nvPicPr>
        <p:blipFill>
          <a:blip r:embed="rId2"/>
          <a:stretch>
            <a:fillRect/>
          </a:stretch>
        </p:blipFill>
        <p:spPr>
          <a:xfrm>
            <a:off x="247415" y="579913"/>
            <a:ext cx="8496436" cy="5541639"/>
          </a:xfrm>
          <a:prstGeom prst="rect">
            <a:avLst/>
          </a:prstGeom>
        </p:spPr>
      </p:pic>
    </p:spTree>
    <p:extLst>
      <p:ext uri="{BB962C8B-B14F-4D97-AF65-F5344CB8AC3E}">
        <p14:creationId xmlns:p14="http://schemas.microsoft.com/office/powerpoint/2010/main" val="3658440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236-315C-4C3F-885E-3C19B5435A04}"/>
              </a:ext>
            </a:extLst>
          </p:cNvPr>
          <p:cNvSpPr>
            <a:spLocks noGrp="1"/>
          </p:cNvSpPr>
          <p:nvPr>
            <p:ph type="title"/>
          </p:nvPr>
        </p:nvSpPr>
        <p:spPr>
          <a:xfrm>
            <a:off x="145990" y="0"/>
            <a:ext cx="8750595" cy="579913"/>
          </a:xfrm>
        </p:spPr>
        <p:txBody>
          <a:bodyPr>
            <a:normAutofit fontScale="90000"/>
          </a:bodyPr>
          <a:lstStyle/>
          <a:p>
            <a:pPr algn="l"/>
            <a:r>
              <a:rPr lang="en-GB" sz="3600" dirty="0">
                <a:solidFill>
                  <a:srgbClr val="F2F2F2"/>
                </a:solidFill>
                <a:latin typeface="Arial Narrow" panose="020B0606020202030204" pitchFamily="34" charset="0"/>
              </a:rPr>
              <a:t>Economic growth: trends and forecasts</a:t>
            </a:r>
            <a:r>
              <a:rPr lang="en-GB" sz="2000" dirty="0">
                <a:solidFill>
                  <a:srgbClr val="F2F2F2"/>
                </a:solidFill>
                <a:latin typeface="Arial Narrow" panose="020B0606020202030204" pitchFamily="34" charset="0"/>
              </a:rPr>
              <a:t> (% change in GDP)</a:t>
            </a:r>
            <a:r>
              <a:rPr lang="en-GB" sz="3600" dirty="0">
                <a:solidFill>
                  <a:srgbClr val="F2F2F2"/>
                </a:solidFill>
                <a:latin typeface="Arial Narrow" panose="020B0606020202030204" pitchFamily="34" charset="0"/>
              </a:rPr>
              <a:t> </a:t>
            </a:r>
          </a:p>
        </p:txBody>
      </p:sp>
      <p:pic>
        <p:nvPicPr>
          <p:cNvPr id="6" name="Picture 5">
            <a:extLst>
              <a:ext uri="{FF2B5EF4-FFF2-40B4-BE49-F238E27FC236}">
                <a16:creationId xmlns:a16="http://schemas.microsoft.com/office/drawing/2014/main" id="{C3C92EFE-CC95-9DC4-41D9-4FE15FF6E192}"/>
              </a:ext>
            </a:extLst>
          </p:cNvPr>
          <p:cNvPicPr>
            <a:picLocks noChangeAspect="1"/>
          </p:cNvPicPr>
          <p:nvPr/>
        </p:nvPicPr>
        <p:blipFill>
          <a:blip r:embed="rId2"/>
          <a:stretch>
            <a:fillRect/>
          </a:stretch>
        </p:blipFill>
        <p:spPr>
          <a:xfrm>
            <a:off x="247414" y="517055"/>
            <a:ext cx="8609599" cy="5615447"/>
          </a:xfrm>
          <a:prstGeom prst="rect">
            <a:avLst/>
          </a:prstGeom>
        </p:spPr>
      </p:pic>
      <p:sp>
        <p:nvSpPr>
          <p:cNvPr id="3" name="TextBox 2">
            <a:extLst>
              <a:ext uri="{FF2B5EF4-FFF2-40B4-BE49-F238E27FC236}">
                <a16:creationId xmlns:a16="http://schemas.microsoft.com/office/drawing/2014/main" id="{57D50BB9-28CD-6AFC-D382-D5CF7E562188}"/>
              </a:ext>
            </a:extLst>
          </p:cNvPr>
          <p:cNvSpPr txBox="1"/>
          <p:nvPr/>
        </p:nvSpPr>
        <p:spPr>
          <a:xfrm>
            <a:off x="3886656" y="3799631"/>
            <a:ext cx="4638618" cy="769441"/>
          </a:xfrm>
          <a:prstGeom prst="rect">
            <a:avLst/>
          </a:prstGeom>
          <a:solidFill>
            <a:srgbClr val="002060"/>
          </a:solidFill>
        </p:spPr>
        <p:txBody>
          <a:bodyPr wrap="square" rtlCol="0">
            <a:spAutoFit/>
          </a:bodyPr>
          <a:lstStyle/>
          <a:p>
            <a:r>
              <a:rPr lang="en-GB" sz="2200" b="1" dirty="0">
                <a:solidFill>
                  <a:schemeClr val="bg1"/>
                </a:solidFill>
                <a:latin typeface="Arial Narrow" panose="020B0606020202030204" pitchFamily="34" charset="0"/>
              </a:rPr>
              <a:t>Each new wave of forecasts sees near-term expectations revised downwards</a:t>
            </a:r>
          </a:p>
        </p:txBody>
      </p:sp>
    </p:spTree>
    <p:extLst>
      <p:ext uri="{BB962C8B-B14F-4D97-AF65-F5344CB8AC3E}">
        <p14:creationId xmlns:p14="http://schemas.microsoft.com/office/powerpoint/2010/main" val="184225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13300" y="-41409"/>
            <a:ext cx="9146005" cy="6954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709046" y="3250176"/>
            <a:ext cx="6966881" cy="553998"/>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3600" b="1" spc="300" dirty="0">
                <a:solidFill>
                  <a:srgbClr val="212A63"/>
                </a:solidFill>
                <a:latin typeface="Lato" panose="020F0502020204030203" pitchFamily="34" charset="77"/>
              </a:rPr>
              <a:t>GEM 2022 Industry Briefing</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3" name="Rectangle 15">
            <a:extLst>
              <a:ext uri="{FF2B5EF4-FFF2-40B4-BE49-F238E27FC236}">
                <a16:creationId xmlns:a16="http://schemas.microsoft.com/office/drawing/2014/main" id="{46373836-7708-A543-90CF-B01D8665F5DE}"/>
              </a:ext>
            </a:extLst>
          </p:cNvPr>
          <p:cNvSpPr>
            <a:spLocks noChangeArrowheads="1"/>
          </p:cNvSpPr>
          <p:nvPr/>
        </p:nvSpPr>
        <p:spPr bwMode="auto">
          <a:xfrm>
            <a:off x="709045" y="4393429"/>
            <a:ext cx="7505055" cy="246221"/>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1600" spc="300">
                <a:solidFill>
                  <a:srgbClr val="456EB7"/>
                </a:solidFill>
                <a:latin typeface="Lato" panose="020F0502020204030203" pitchFamily="34" charset="77"/>
              </a:rPr>
              <a:t>Thursday 3</a:t>
            </a:r>
            <a:r>
              <a:rPr lang="en-US" altLang="en-US" sz="1600" spc="300" baseline="30000">
                <a:solidFill>
                  <a:srgbClr val="456EB7"/>
                </a:solidFill>
                <a:latin typeface="Lato" panose="020F0502020204030203" pitchFamily="34" charset="77"/>
              </a:rPr>
              <a:t>rd</a:t>
            </a:r>
            <a:r>
              <a:rPr lang="en-US" altLang="en-US" sz="1600" spc="300">
                <a:solidFill>
                  <a:srgbClr val="456EB7"/>
                </a:solidFill>
                <a:latin typeface="Lato" panose="020F0502020204030203" pitchFamily="34" charset="77"/>
              </a:rPr>
              <a:t> November, ZSL London </a:t>
            </a:r>
          </a:p>
        </p:txBody>
      </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19714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1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fade">
                                      <p:cBhvr>
                                        <p:cTn id="19" dur="500"/>
                                        <p:tgtEl>
                                          <p:spTgt spid="33">
                                            <p:txEl>
                                              <p:pRg st="0" end="0"/>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236-315C-4C3F-885E-3C19B5435A04}"/>
              </a:ext>
            </a:extLst>
          </p:cNvPr>
          <p:cNvSpPr>
            <a:spLocks noGrp="1"/>
          </p:cNvSpPr>
          <p:nvPr>
            <p:ph type="title"/>
          </p:nvPr>
        </p:nvSpPr>
        <p:spPr>
          <a:xfrm>
            <a:off x="0" y="0"/>
            <a:ext cx="8750595" cy="596339"/>
          </a:xfrm>
        </p:spPr>
        <p:txBody>
          <a:bodyPr>
            <a:normAutofit/>
          </a:bodyPr>
          <a:lstStyle/>
          <a:p>
            <a:pPr algn="l"/>
            <a:r>
              <a:rPr lang="en-GB" sz="3600" dirty="0">
                <a:solidFill>
                  <a:srgbClr val="F2F2F2"/>
                </a:solidFill>
                <a:latin typeface="Arial Narrow" panose="020B0606020202030204" pitchFamily="34" charset="0"/>
              </a:rPr>
              <a:t>The re-emergence of inflation</a:t>
            </a:r>
            <a:r>
              <a:rPr lang="en-GB" sz="2000" dirty="0">
                <a:solidFill>
                  <a:srgbClr val="F2F2F2"/>
                </a:solidFill>
                <a:latin typeface="Arial Narrow" panose="020B0606020202030204" pitchFamily="34" charset="0"/>
              </a:rPr>
              <a:t> (% change in consumer price inflation)</a:t>
            </a:r>
            <a:r>
              <a:rPr lang="en-GB" sz="3600" dirty="0">
                <a:solidFill>
                  <a:srgbClr val="F2F2F2"/>
                </a:solidFill>
                <a:latin typeface="Arial Narrow" panose="020B0606020202030204" pitchFamily="34" charset="0"/>
              </a:rPr>
              <a:t> </a:t>
            </a:r>
          </a:p>
        </p:txBody>
      </p:sp>
      <p:pic>
        <p:nvPicPr>
          <p:cNvPr id="6" name="Picture 5">
            <a:extLst>
              <a:ext uri="{FF2B5EF4-FFF2-40B4-BE49-F238E27FC236}">
                <a16:creationId xmlns:a16="http://schemas.microsoft.com/office/drawing/2014/main" id="{99DF5F85-605A-3AAB-1507-08EDA5C3ACE5}"/>
              </a:ext>
            </a:extLst>
          </p:cNvPr>
          <p:cNvPicPr>
            <a:picLocks noChangeAspect="1"/>
          </p:cNvPicPr>
          <p:nvPr/>
        </p:nvPicPr>
        <p:blipFill>
          <a:blip r:embed="rId2"/>
          <a:stretch>
            <a:fillRect/>
          </a:stretch>
        </p:blipFill>
        <p:spPr>
          <a:xfrm>
            <a:off x="121403" y="596339"/>
            <a:ext cx="8431130" cy="5499044"/>
          </a:xfrm>
          <a:prstGeom prst="rect">
            <a:avLst/>
          </a:prstGeom>
        </p:spPr>
      </p:pic>
      <p:sp>
        <p:nvSpPr>
          <p:cNvPr id="3" name="TextBox 2">
            <a:extLst>
              <a:ext uri="{FF2B5EF4-FFF2-40B4-BE49-F238E27FC236}">
                <a16:creationId xmlns:a16="http://schemas.microsoft.com/office/drawing/2014/main" id="{ED5801BA-F35F-CF4A-684C-4A344B882A40}"/>
              </a:ext>
            </a:extLst>
          </p:cNvPr>
          <p:cNvSpPr txBox="1"/>
          <p:nvPr/>
        </p:nvSpPr>
        <p:spPr>
          <a:xfrm>
            <a:off x="591467" y="651095"/>
            <a:ext cx="3328540" cy="1107996"/>
          </a:xfrm>
          <a:prstGeom prst="rect">
            <a:avLst/>
          </a:prstGeom>
          <a:solidFill>
            <a:srgbClr val="002060"/>
          </a:solidFill>
        </p:spPr>
        <p:txBody>
          <a:bodyPr wrap="square" rtlCol="0">
            <a:spAutoFit/>
          </a:bodyPr>
          <a:lstStyle/>
          <a:p>
            <a:r>
              <a:rPr lang="en-GB" sz="2200" b="1" dirty="0">
                <a:solidFill>
                  <a:schemeClr val="bg1"/>
                </a:solidFill>
                <a:latin typeface="Arial Narrow" panose="020B0606020202030204" pitchFamily="34" charset="0"/>
              </a:rPr>
              <a:t>Energy costs have grabbed headlines, but rising food prices are equally troubling</a:t>
            </a:r>
          </a:p>
        </p:txBody>
      </p:sp>
      <p:sp>
        <p:nvSpPr>
          <p:cNvPr id="4" name="TextBox 3">
            <a:extLst>
              <a:ext uri="{FF2B5EF4-FFF2-40B4-BE49-F238E27FC236}">
                <a16:creationId xmlns:a16="http://schemas.microsoft.com/office/drawing/2014/main" id="{759B7A82-94D3-C906-0B34-97F56DD1F894}"/>
              </a:ext>
            </a:extLst>
          </p:cNvPr>
          <p:cNvSpPr txBox="1"/>
          <p:nvPr/>
        </p:nvSpPr>
        <p:spPr>
          <a:xfrm>
            <a:off x="4675240" y="651095"/>
            <a:ext cx="3483179" cy="1446550"/>
          </a:xfrm>
          <a:prstGeom prst="rect">
            <a:avLst/>
          </a:prstGeom>
          <a:solidFill>
            <a:srgbClr val="002060"/>
          </a:solidFill>
        </p:spPr>
        <p:txBody>
          <a:bodyPr wrap="square" rtlCol="0">
            <a:spAutoFit/>
          </a:bodyPr>
          <a:lstStyle/>
          <a:p>
            <a:r>
              <a:rPr lang="en-GB" sz="2200" b="1" dirty="0">
                <a:solidFill>
                  <a:schemeClr val="bg1"/>
                </a:solidFill>
                <a:latin typeface="Arial Narrow" panose="020B0606020202030204" pitchFamily="34" charset="0"/>
              </a:rPr>
              <a:t>The average cost of air tickets in Europe in July 2022 was 15% higher in real terms than was the case in July 2019</a:t>
            </a:r>
          </a:p>
        </p:txBody>
      </p:sp>
    </p:spTree>
    <p:extLst>
      <p:ext uri="{BB962C8B-B14F-4D97-AF65-F5344CB8AC3E}">
        <p14:creationId xmlns:p14="http://schemas.microsoft.com/office/powerpoint/2010/main" val="198057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236-315C-4C3F-885E-3C19B5435A04}"/>
              </a:ext>
            </a:extLst>
          </p:cNvPr>
          <p:cNvSpPr>
            <a:spLocks noGrp="1"/>
          </p:cNvSpPr>
          <p:nvPr>
            <p:ph type="title"/>
          </p:nvPr>
        </p:nvSpPr>
        <p:spPr>
          <a:xfrm>
            <a:off x="0" y="0"/>
            <a:ext cx="8750595" cy="640143"/>
          </a:xfrm>
        </p:spPr>
        <p:txBody>
          <a:bodyPr>
            <a:normAutofit/>
          </a:bodyPr>
          <a:lstStyle/>
          <a:p>
            <a:pPr algn="l"/>
            <a:r>
              <a:rPr lang="en-GB" sz="3200" dirty="0">
                <a:solidFill>
                  <a:srgbClr val="F2F2F2"/>
                </a:solidFill>
                <a:latin typeface="Arial Narrow" panose="020B0606020202030204" pitchFamily="34" charset="0"/>
              </a:rPr>
              <a:t>US$ exchange rates – good news and bad news </a:t>
            </a:r>
          </a:p>
        </p:txBody>
      </p:sp>
      <p:pic>
        <p:nvPicPr>
          <p:cNvPr id="6" name="Picture 5">
            <a:extLst>
              <a:ext uri="{FF2B5EF4-FFF2-40B4-BE49-F238E27FC236}">
                <a16:creationId xmlns:a16="http://schemas.microsoft.com/office/drawing/2014/main" id="{D507E631-05BD-F282-E170-F65211780ABD}"/>
              </a:ext>
            </a:extLst>
          </p:cNvPr>
          <p:cNvPicPr>
            <a:picLocks noChangeAspect="1"/>
          </p:cNvPicPr>
          <p:nvPr/>
        </p:nvPicPr>
        <p:blipFill>
          <a:blip r:embed="rId2"/>
          <a:stretch>
            <a:fillRect/>
          </a:stretch>
        </p:blipFill>
        <p:spPr>
          <a:xfrm>
            <a:off x="179862" y="640143"/>
            <a:ext cx="8404092" cy="5481409"/>
          </a:xfrm>
          <a:prstGeom prst="rect">
            <a:avLst/>
          </a:prstGeom>
        </p:spPr>
      </p:pic>
    </p:spTree>
    <p:extLst>
      <p:ext uri="{BB962C8B-B14F-4D97-AF65-F5344CB8AC3E}">
        <p14:creationId xmlns:p14="http://schemas.microsoft.com/office/powerpoint/2010/main" val="2092758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236-315C-4C3F-885E-3C19B5435A04}"/>
              </a:ext>
            </a:extLst>
          </p:cNvPr>
          <p:cNvSpPr>
            <a:spLocks noGrp="1"/>
          </p:cNvSpPr>
          <p:nvPr>
            <p:ph type="title"/>
          </p:nvPr>
        </p:nvSpPr>
        <p:spPr>
          <a:xfrm>
            <a:off x="0" y="0"/>
            <a:ext cx="8750595" cy="640143"/>
          </a:xfrm>
        </p:spPr>
        <p:txBody>
          <a:bodyPr>
            <a:normAutofit/>
          </a:bodyPr>
          <a:lstStyle/>
          <a:p>
            <a:pPr algn="l"/>
            <a:r>
              <a:rPr lang="en-GB" sz="3200" dirty="0">
                <a:solidFill>
                  <a:srgbClr val="F2F2F2"/>
                </a:solidFill>
                <a:latin typeface="Arial Narrow" panose="020B0606020202030204" pitchFamily="34" charset="0"/>
              </a:rPr>
              <a:t>Consumer confidence</a:t>
            </a:r>
            <a:r>
              <a:rPr lang="en-GB" sz="1800" dirty="0">
                <a:solidFill>
                  <a:srgbClr val="F2F2F2"/>
                </a:solidFill>
                <a:latin typeface="Arial Narrow" panose="020B0606020202030204" pitchFamily="34" charset="0"/>
              </a:rPr>
              <a:t> (long-term average = 100)</a:t>
            </a:r>
            <a:r>
              <a:rPr lang="en-GB" sz="3200" dirty="0">
                <a:solidFill>
                  <a:srgbClr val="F2F2F2"/>
                </a:solidFill>
                <a:latin typeface="Arial Narrow" panose="020B0606020202030204" pitchFamily="34" charset="0"/>
              </a:rPr>
              <a:t> </a:t>
            </a:r>
          </a:p>
        </p:txBody>
      </p:sp>
      <p:pic>
        <p:nvPicPr>
          <p:cNvPr id="3" name="Picture 2">
            <a:extLst>
              <a:ext uri="{FF2B5EF4-FFF2-40B4-BE49-F238E27FC236}">
                <a16:creationId xmlns:a16="http://schemas.microsoft.com/office/drawing/2014/main" id="{6174FF13-47C6-96F3-548F-AA08AC3EF5CD}"/>
              </a:ext>
            </a:extLst>
          </p:cNvPr>
          <p:cNvPicPr>
            <a:picLocks noChangeAspect="1"/>
          </p:cNvPicPr>
          <p:nvPr/>
        </p:nvPicPr>
        <p:blipFill>
          <a:blip r:embed="rId2"/>
          <a:stretch>
            <a:fillRect/>
          </a:stretch>
        </p:blipFill>
        <p:spPr>
          <a:xfrm>
            <a:off x="143049" y="596823"/>
            <a:ext cx="8520881" cy="5557582"/>
          </a:xfrm>
          <a:prstGeom prst="rect">
            <a:avLst/>
          </a:prstGeom>
        </p:spPr>
      </p:pic>
    </p:spTree>
    <p:extLst>
      <p:ext uri="{BB962C8B-B14F-4D97-AF65-F5344CB8AC3E}">
        <p14:creationId xmlns:p14="http://schemas.microsoft.com/office/powerpoint/2010/main" val="1124283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236-315C-4C3F-885E-3C19B5435A04}"/>
              </a:ext>
            </a:extLst>
          </p:cNvPr>
          <p:cNvSpPr>
            <a:spLocks noGrp="1"/>
          </p:cNvSpPr>
          <p:nvPr>
            <p:ph type="title"/>
          </p:nvPr>
        </p:nvSpPr>
        <p:spPr>
          <a:xfrm>
            <a:off x="0" y="0"/>
            <a:ext cx="8750595" cy="640143"/>
          </a:xfrm>
        </p:spPr>
        <p:txBody>
          <a:bodyPr>
            <a:normAutofit/>
          </a:bodyPr>
          <a:lstStyle/>
          <a:p>
            <a:pPr algn="l"/>
            <a:r>
              <a:rPr lang="en-GB" sz="3600" dirty="0">
                <a:solidFill>
                  <a:srgbClr val="F2F2F2"/>
                </a:solidFill>
                <a:latin typeface="Arial Narrow" panose="020B0606020202030204" pitchFamily="34" charset="0"/>
              </a:rPr>
              <a:t>Perceived barriers to long-haul travel </a:t>
            </a:r>
          </a:p>
        </p:txBody>
      </p:sp>
      <p:pic>
        <p:nvPicPr>
          <p:cNvPr id="3" name="Picture 2">
            <a:extLst>
              <a:ext uri="{FF2B5EF4-FFF2-40B4-BE49-F238E27FC236}">
                <a16:creationId xmlns:a16="http://schemas.microsoft.com/office/drawing/2014/main" id="{4B0A97C2-EB2C-3F4F-2ED7-B34BBF28043D}"/>
              </a:ext>
            </a:extLst>
          </p:cNvPr>
          <p:cNvPicPr>
            <a:picLocks noChangeAspect="1"/>
          </p:cNvPicPr>
          <p:nvPr/>
        </p:nvPicPr>
        <p:blipFill>
          <a:blip r:embed="rId2"/>
          <a:stretch>
            <a:fillRect/>
          </a:stretch>
        </p:blipFill>
        <p:spPr>
          <a:xfrm>
            <a:off x="214369" y="640143"/>
            <a:ext cx="8469693" cy="5524196"/>
          </a:xfrm>
          <a:prstGeom prst="rect">
            <a:avLst/>
          </a:prstGeom>
        </p:spPr>
      </p:pic>
    </p:spTree>
    <p:extLst>
      <p:ext uri="{BB962C8B-B14F-4D97-AF65-F5344CB8AC3E}">
        <p14:creationId xmlns:p14="http://schemas.microsoft.com/office/powerpoint/2010/main" val="4016288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E236-315C-4C3F-885E-3C19B5435A04}"/>
              </a:ext>
            </a:extLst>
          </p:cNvPr>
          <p:cNvSpPr>
            <a:spLocks noGrp="1"/>
          </p:cNvSpPr>
          <p:nvPr>
            <p:ph type="title"/>
          </p:nvPr>
        </p:nvSpPr>
        <p:spPr>
          <a:xfrm>
            <a:off x="244548" y="104518"/>
            <a:ext cx="8750595" cy="585389"/>
          </a:xfrm>
        </p:spPr>
        <p:txBody>
          <a:bodyPr>
            <a:normAutofit/>
          </a:bodyPr>
          <a:lstStyle/>
          <a:p>
            <a:pPr algn="l"/>
            <a:r>
              <a:rPr lang="en-GB" sz="3600" dirty="0">
                <a:solidFill>
                  <a:srgbClr val="F2F2F2"/>
                </a:solidFill>
                <a:latin typeface="Arial Narrow" panose="020B0606020202030204" pitchFamily="34" charset="0"/>
              </a:rPr>
              <a:t>Covid-19</a:t>
            </a:r>
          </a:p>
        </p:txBody>
      </p:sp>
      <p:sp>
        <p:nvSpPr>
          <p:cNvPr id="3" name="Content Placeholder 2">
            <a:extLst>
              <a:ext uri="{FF2B5EF4-FFF2-40B4-BE49-F238E27FC236}">
                <a16:creationId xmlns:a16="http://schemas.microsoft.com/office/drawing/2014/main" id="{89431DAD-5ADF-4CC8-8E1A-1CEF1AEFBD20}"/>
              </a:ext>
            </a:extLst>
          </p:cNvPr>
          <p:cNvSpPr>
            <a:spLocks noGrp="1"/>
          </p:cNvSpPr>
          <p:nvPr>
            <p:ph idx="1"/>
          </p:nvPr>
        </p:nvSpPr>
        <p:spPr>
          <a:xfrm>
            <a:off x="198929" y="789880"/>
            <a:ext cx="8852781" cy="5687575"/>
          </a:xfrm>
        </p:spPr>
        <p:txBody>
          <a:bodyPr>
            <a:normAutofit/>
          </a:bodyPr>
          <a:lstStyle/>
          <a:p>
            <a:r>
              <a:rPr lang="en-GB" sz="2800" dirty="0">
                <a:solidFill>
                  <a:srgbClr val="F2F2F2"/>
                </a:solidFill>
                <a:latin typeface="Arial Narrow" panose="020B0606020202030204" pitchFamily="34" charset="0"/>
              </a:rPr>
              <a:t>We can say with a good deal of confidence, though not complete certainty, that Europe is in the post-lockdown era</a:t>
            </a:r>
          </a:p>
          <a:p>
            <a:r>
              <a:rPr lang="en-GB" sz="2800" dirty="0">
                <a:solidFill>
                  <a:srgbClr val="F2F2F2"/>
                </a:solidFill>
                <a:latin typeface="Arial Narrow" panose="020B0606020202030204" pitchFamily="34" charset="0"/>
              </a:rPr>
              <a:t>The same is not true in China, which in 2019 was the world’s most valuable outbound source market</a:t>
            </a:r>
          </a:p>
          <a:p>
            <a:r>
              <a:rPr lang="en-GB" sz="2800" dirty="0">
                <a:solidFill>
                  <a:srgbClr val="F2F2F2"/>
                </a:solidFill>
                <a:latin typeface="Arial Narrow" panose="020B0606020202030204" pitchFamily="34" charset="0"/>
              </a:rPr>
              <a:t>What we cannot say is that we are in the post-Covid era</a:t>
            </a:r>
          </a:p>
          <a:p>
            <a:r>
              <a:rPr lang="en-GB" sz="2800" dirty="0">
                <a:solidFill>
                  <a:srgbClr val="F2F2F2"/>
                </a:solidFill>
                <a:latin typeface="Arial Narrow" panose="020B0606020202030204" pitchFamily="34" charset="0"/>
              </a:rPr>
              <a:t>The upcoming winter poses the risk of a so-called ‘</a:t>
            </a:r>
            <a:r>
              <a:rPr lang="en-GB" sz="2800" dirty="0" err="1">
                <a:solidFill>
                  <a:srgbClr val="F2F2F2"/>
                </a:solidFill>
                <a:latin typeface="Arial Narrow" panose="020B0606020202030204" pitchFamily="34" charset="0"/>
              </a:rPr>
              <a:t>twindemic</a:t>
            </a:r>
            <a:r>
              <a:rPr lang="en-GB" sz="2800" dirty="0">
                <a:solidFill>
                  <a:srgbClr val="F2F2F2"/>
                </a:solidFill>
                <a:latin typeface="Arial Narrow" panose="020B0606020202030204" pitchFamily="34" charset="0"/>
              </a:rPr>
              <a:t>’, with a resurgence in Covid-19 infections alongside a widely circulating seasonal flu virus for the first time since 2019</a:t>
            </a:r>
          </a:p>
          <a:p>
            <a:r>
              <a:rPr lang="en-GB" sz="2800" dirty="0">
                <a:solidFill>
                  <a:srgbClr val="F2F2F2"/>
                </a:solidFill>
                <a:latin typeface="Arial Narrow" panose="020B0606020202030204" pitchFamily="34" charset="0"/>
              </a:rPr>
              <a:t>The upshot could negatively impact demand, but equally impact the supply-side if there is above-average sickness among the visitor economy workforce</a:t>
            </a:r>
          </a:p>
          <a:p>
            <a:endParaRPr lang="en-GB" sz="2800" dirty="0">
              <a:solidFill>
                <a:srgbClr val="F2F2F2"/>
              </a:solidFill>
              <a:latin typeface="Arial Narrow" panose="020B0606020202030204" pitchFamily="34" charset="0"/>
            </a:endParaRPr>
          </a:p>
          <a:p>
            <a:endParaRPr lang="en-GB" sz="2800" dirty="0">
              <a:solidFill>
                <a:srgbClr val="F2F2F2"/>
              </a:solidFill>
              <a:latin typeface="Arial Narrow" panose="020B0606020202030204" pitchFamily="34" charset="0"/>
            </a:endParaRPr>
          </a:p>
        </p:txBody>
      </p:sp>
    </p:spTree>
    <p:extLst>
      <p:ext uri="{BB962C8B-B14F-4D97-AF65-F5344CB8AC3E}">
        <p14:creationId xmlns:p14="http://schemas.microsoft.com/office/powerpoint/2010/main" val="211191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a:spLocks noChangeArrowheads="1"/>
          </p:cNvSpPr>
          <p:nvPr/>
        </p:nvSpPr>
        <p:spPr bwMode="auto">
          <a:xfrm>
            <a:off x="706225" y="3512468"/>
            <a:ext cx="7744489" cy="430887"/>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2800" b="1" spc="300" dirty="0">
                <a:solidFill>
                  <a:srgbClr val="212A63"/>
                </a:solidFill>
                <a:latin typeface="Lato" panose="020F0502020204030203" pitchFamily="34" charset="77"/>
              </a:rPr>
              <a:t>2022: Taking stock &amp; looking beyond</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3495"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19714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pic>
        <p:nvPicPr>
          <p:cNvPr id="6" name="Picture 5" descr="A person wearing glasses&#10;&#10;Description automatically generated with medium confidence">
            <a:extLst>
              <a:ext uri="{FF2B5EF4-FFF2-40B4-BE49-F238E27FC236}">
                <a16:creationId xmlns:a16="http://schemas.microsoft.com/office/drawing/2014/main" id="{AFA59395-3477-0912-D088-04608D36595B}"/>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001522" y="1721521"/>
            <a:ext cx="1361721" cy="1361721"/>
          </a:xfrm>
          <a:prstGeom prst="ellipse">
            <a:avLst/>
          </a:prstGeom>
          <a:effectLst>
            <a:outerShdw blurRad="50800" dist="38100" dir="2700000" algn="tl" rotWithShape="0">
              <a:prstClr val="black">
                <a:alpha val="40000"/>
              </a:prstClr>
            </a:outerShdw>
          </a:effectLst>
        </p:spPr>
      </p:pic>
      <p:pic>
        <p:nvPicPr>
          <p:cNvPr id="1026" name="Picture 2" descr="Profile photo of Gordon Clark">
            <a:extLst>
              <a:ext uri="{FF2B5EF4-FFF2-40B4-BE49-F238E27FC236}">
                <a16:creationId xmlns:a16="http://schemas.microsoft.com/office/drawing/2014/main" id="{4B1741A5-17E3-F9B5-67FC-47E3A7DAD28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38339" y="1721522"/>
            <a:ext cx="1361722" cy="136172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Profile photo of Jerome Wise">
            <a:extLst>
              <a:ext uri="{FF2B5EF4-FFF2-40B4-BE49-F238E27FC236}">
                <a16:creationId xmlns:a16="http://schemas.microsoft.com/office/drawing/2014/main" id="{1CF88B0D-14AD-6234-EBFB-3D3A39360E6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275157" y="1721522"/>
            <a:ext cx="1361721" cy="1361721"/>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FE186B-07BC-65A6-C852-F38E5BBFA920}"/>
              </a:ext>
            </a:extLst>
          </p:cNvPr>
          <p:cNvSpPr txBox="1"/>
          <p:nvPr/>
        </p:nvSpPr>
        <p:spPr>
          <a:xfrm>
            <a:off x="574352" y="4366436"/>
            <a:ext cx="8849314" cy="1569660"/>
          </a:xfrm>
          <a:prstGeom prst="rect">
            <a:avLst/>
          </a:prstGeom>
          <a:noFill/>
        </p:spPr>
        <p:txBody>
          <a:bodyPr wrap="square">
            <a:spAutoFit/>
          </a:bodyPr>
          <a:lstStyle/>
          <a:p>
            <a:pPr defTabSz="685800" eaLnBrk="0" fontAlgn="base" hangingPunct="0">
              <a:spcBef>
                <a:spcPct val="0"/>
              </a:spcBef>
              <a:spcAft>
                <a:spcPct val="0"/>
              </a:spcAft>
            </a:pPr>
            <a:r>
              <a:rPr lang="en-US" altLang="en-US" sz="1600" spc="300" dirty="0">
                <a:solidFill>
                  <a:srgbClr val="456EB7"/>
                </a:solidFill>
                <a:latin typeface="Lato"/>
                <a:ea typeface="Lato"/>
                <a:cs typeface="Lato"/>
              </a:rPr>
              <a:t>Moderator: Rachel Read, Director of Insight, ETOA</a:t>
            </a:r>
          </a:p>
          <a:p>
            <a:pPr defTabSz="685800">
              <a:spcBef>
                <a:spcPct val="0"/>
              </a:spcBef>
              <a:spcAft>
                <a:spcPct val="0"/>
              </a:spcAft>
            </a:pPr>
            <a:endParaRPr lang="en-US" altLang="en-US" sz="1600" spc="300" dirty="0">
              <a:solidFill>
                <a:srgbClr val="456EB7"/>
              </a:solidFill>
              <a:latin typeface="Lato"/>
              <a:ea typeface="Lato"/>
              <a:cs typeface="Lato"/>
            </a:endParaRP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David Edwards, Tourism Insight Expert, ETOA</a:t>
            </a: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Gordon Clark, VP Business Development - Brands, Retailers &amp; Media, Forward Keys</a:t>
            </a: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Jerome Wise, VP Enterprise Clients, Amadeus</a:t>
            </a:r>
          </a:p>
        </p:txBody>
      </p:sp>
    </p:spTree>
    <p:extLst>
      <p:ext uri="{BB962C8B-B14F-4D97-AF65-F5344CB8AC3E}">
        <p14:creationId xmlns:p14="http://schemas.microsoft.com/office/powerpoint/2010/main" val="384714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a:spLocks noChangeArrowheads="1"/>
          </p:cNvSpPr>
          <p:nvPr/>
        </p:nvSpPr>
        <p:spPr bwMode="auto">
          <a:xfrm>
            <a:off x="706225" y="3512468"/>
            <a:ext cx="7744489" cy="430887"/>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2800" b="1" spc="300" dirty="0">
                <a:solidFill>
                  <a:srgbClr val="212A63"/>
                </a:solidFill>
                <a:latin typeface="Lato" panose="020F0502020204030203" pitchFamily="34" charset="77"/>
              </a:rPr>
              <a:t>Insight Hub</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3495"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pic>
        <p:nvPicPr>
          <p:cNvPr id="3" name="Picture 2">
            <a:extLst>
              <a:ext uri="{FF2B5EF4-FFF2-40B4-BE49-F238E27FC236}">
                <a16:creationId xmlns:a16="http://schemas.microsoft.com/office/drawing/2014/main" id="{7BD05EEA-EBCE-F613-6760-3F40F38C2FA9}"/>
              </a:ext>
            </a:extLst>
          </p:cNvPr>
          <p:cNvPicPr>
            <a:picLocks noChangeAspect="1"/>
          </p:cNvPicPr>
          <p:nvPr/>
        </p:nvPicPr>
        <p:blipFill>
          <a:blip r:embed="rId4"/>
          <a:stretch>
            <a:fillRect/>
          </a:stretch>
        </p:blipFill>
        <p:spPr>
          <a:xfrm>
            <a:off x="4151384" y="587191"/>
            <a:ext cx="4640084" cy="5714810"/>
          </a:xfrm>
          <a:prstGeom prst="rect">
            <a:avLst/>
          </a:prstGeom>
          <a:effectLst>
            <a:outerShdw blurRad="50800" dist="38100" dir="8100000" algn="tr" rotWithShape="0">
              <a:prstClr val="black">
                <a:alpha val="40000"/>
              </a:prstClr>
            </a:outerShdw>
          </a:effectLst>
        </p:spPr>
      </p:pic>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19714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EFE186B-07BC-65A6-C852-F38E5BBFA920}"/>
              </a:ext>
            </a:extLst>
          </p:cNvPr>
          <p:cNvSpPr txBox="1"/>
          <p:nvPr/>
        </p:nvSpPr>
        <p:spPr>
          <a:xfrm>
            <a:off x="620534" y="4407720"/>
            <a:ext cx="8849314" cy="400110"/>
          </a:xfrm>
          <a:prstGeom prst="rect">
            <a:avLst/>
          </a:prstGeom>
          <a:noFill/>
        </p:spPr>
        <p:txBody>
          <a:bodyPr wrap="square">
            <a:spAutoFit/>
          </a:bodyPr>
          <a:lstStyle/>
          <a:p>
            <a:pPr defTabSz="685800" eaLnBrk="0" fontAlgn="base" hangingPunct="0">
              <a:spcBef>
                <a:spcPct val="0"/>
              </a:spcBef>
              <a:spcAft>
                <a:spcPct val="0"/>
              </a:spcAft>
            </a:pPr>
            <a:r>
              <a:rPr lang="en-US" altLang="en-US" sz="2000" spc="300" dirty="0">
                <a:solidFill>
                  <a:srgbClr val="456EB7"/>
                </a:solidFill>
                <a:latin typeface="Lato" panose="020F0502020204030203" pitchFamily="34" charset="77"/>
              </a:rPr>
              <a:t>ETOA.ORG/INSIGHT</a:t>
            </a:r>
          </a:p>
        </p:txBody>
      </p:sp>
    </p:spTree>
    <p:extLst>
      <p:ext uri="{BB962C8B-B14F-4D97-AF65-F5344CB8AC3E}">
        <p14:creationId xmlns:p14="http://schemas.microsoft.com/office/powerpoint/2010/main" val="154636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4842" y="-41409"/>
            <a:ext cx="9155076" cy="6945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709046" y="3250176"/>
            <a:ext cx="6966881" cy="553998"/>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3600" b="1" spc="300" dirty="0">
                <a:solidFill>
                  <a:srgbClr val="212A63"/>
                </a:solidFill>
                <a:latin typeface="Lato" panose="020F0502020204030203" pitchFamily="34" charset="77"/>
              </a:rPr>
              <a:t>It’s all about People</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3" name="Rectangle 15">
            <a:extLst>
              <a:ext uri="{FF2B5EF4-FFF2-40B4-BE49-F238E27FC236}">
                <a16:creationId xmlns:a16="http://schemas.microsoft.com/office/drawing/2014/main" id="{46373836-7708-A543-90CF-B01D8665F5DE}"/>
              </a:ext>
            </a:extLst>
          </p:cNvPr>
          <p:cNvSpPr>
            <a:spLocks noChangeArrowheads="1"/>
          </p:cNvSpPr>
          <p:nvPr/>
        </p:nvSpPr>
        <p:spPr bwMode="auto">
          <a:xfrm>
            <a:off x="683216" y="4412824"/>
            <a:ext cx="7496462" cy="1231106"/>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1600" spc="300" dirty="0">
                <a:solidFill>
                  <a:srgbClr val="456EB7"/>
                </a:solidFill>
                <a:latin typeface="Lato"/>
                <a:ea typeface="Lato"/>
                <a:cs typeface="Lato"/>
              </a:rPr>
              <a:t>Moderator: Sean Taggart, Commercial Director, ETOA</a:t>
            </a:r>
          </a:p>
          <a:p>
            <a:pPr defTabSz="685800">
              <a:spcBef>
                <a:spcPct val="0"/>
              </a:spcBef>
              <a:spcAft>
                <a:spcPct val="0"/>
              </a:spcAft>
            </a:pPr>
            <a:endParaRPr lang="en-US" altLang="en-US" sz="1600" spc="300" dirty="0">
              <a:solidFill>
                <a:srgbClr val="456EB7"/>
              </a:solidFill>
              <a:latin typeface="Lato"/>
              <a:ea typeface="Lato"/>
              <a:cs typeface="Lato"/>
            </a:endParaRP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a:ea typeface="Lato"/>
                <a:cs typeface="Lato"/>
              </a:rPr>
              <a:t>Paul </a:t>
            </a:r>
            <a:r>
              <a:rPr lang="en-US" altLang="en-US" sz="1600" spc="300" dirty="0" err="1">
                <a:solidFill>
                  <a:srgbClr val="456EB7"/>
                </a:solidFill>
                <a:latin typeface="Lato"/>
                <a:ea typeface="Lato"/>
                <a:cs typeface="Lato"/>
              </a:rPr>
              <a:t>Devoy</a:t>
            </a:r>
            <a:r>
              <a:rPr lang="en-US" altLang="en-US" sz="1600" spc="300" dirty="0">
                <a:solidFill>
                  <a:srgbClr val="456EB7"/>
                </a:solidFill>
                <a:latin typeface="Lato"/>
                <a:ea typeface="Lato"/>
                <a:cs typeface="Lato"/>
              </a:rPr>
              <a:t>, CEO, Investors in People</a:t>
            </a: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Kate Nicholls, Chief Executive, </a:t>
            </a:r>
            <a:r>
              <a:rPr lang="en-US" altLang="en-US" sz="1600" spc="300" dirty="0" err="1">
                <a:solidFill>
                  <a:srgbClr val="456EB7"/>
                </a:solidFill>
                <a:latin typeface="Lato" panose="020F0502020204030203" pitchFamily="34" charset="77"/>
              </a:rPr>
              <a:t>UKHospitality</a:t>
            </a:r>
            <a:endParaRPr lang="en-US" altLang="en-US" sz="1600" spc="300" dirty="0">
              <a:solidFill>
                <a:srgbClr val="456EB7"/>
              </a:solidFill>
              <a:latin typeface="Lato" panose="020F0502020204030203" pitchFamily="34" charset="77"/>
            </a:endParaRP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Mark Mayhew, Chairman, Tour Partner Group </a:t>
            </a:r>
          </a:p>
        </p:txBody>
      </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19714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pic>
        <p:nvPicPr>
          <p:cNvPr id="2050" name="Picture 2" descr="Paul Devoy">
            <a:extLst>
              <a:ext uri="{FF2B5EF4-FFF2-40B4-BE49-F238E27FC236}">
                <a16:creationId xmlns:a16="http://schemas.microsoft.com/office/drawing/2014/main" id="{9B2926CB-4CAB-ADBF-EE3B-48894AE2BCE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81465" y="1757952"/>
            <a:ext cx="1279873" cy="1279873"/>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Kate Nicholls OBE (@UKHospKate) / Twitter">
            <a:extLst>
              <a:ext uri="{FF2B5EF4-FFF2-40B4-BE49-F238E27FC236}">
                <a16:creationId xmlns:a16="http://schemas.microsoft.com/office/drawing/2014/main" id="{29E16B94-F5F8-103B-2601-AAEFBFD140D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57005" y="1737967"/>
            <a:ext cx="1279873" cy="1279873"/>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Profile photo of Mark Mayhew">
            <a:extLst>
              <a:ext uri="{FF2B5EF4-FFF2-40B4-BE49-F238E27FC236}">
                <a16:creationId xmlns:a16="http://schemas.microsoft.com/office/drawing/2014/main" id="{5976D706-0FCD-1134-11FC-DD1EBF5ADFF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005926" y="1741298"/>
            <a:ext cx="1279872" cy="127987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0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fade">
                                      <p:cBhvr>
                                        <p:cTn id="19" dur="500"/>
                                        <p:tgtEl>
                                          <p:spTgt spid="33">
                                            <p:txEl>
                                              <p:pRg st="0" end="0"/>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3">
                                            <p:txEl>
                                              <p:pRg st="2" end="2"/>
                                            </p:txEl>
                                          </p:spTgt>
                                        </p:tgtEl>
                                        <p:attrNameLst>
                                          <p:attrName>style.visibility</p:attrName>
                                        </p:attrNameLst>
                                      </p:cBhvr>
                                      <p:to>
                                        <p:strVal val="visible"/>
                                      </p:to>
                                    </p:set>
                                    <p:animEffect transition="in" filter="fade">
                                      <p:cBhvr>
                                        <p:cTn id="23" dur="500"/>
                                        <p:tgtEl>
                                          <p:spTgt spid="33">
                                            <p:txEl>
                                              <p:pRg st="2" end="2"/>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3">
                                            <p:txEl>
                                              <p:pRg st="3" end="3"/>
                                            </p:txEl>
                                          </p:spTgt>
                                        </p:tgtEl>
                                        <p:attrNameLst>
                                          <p:attrName>style.visibility</p:attrName>
                                        </p:attrNameLst>
                                      </p:cBhvr>
                                      <p:to>
                                        <p:strVal val="visible"/>
                                      </p:to>
                                    </p:set>
                                    <p:animEffect transition="in" filter="fade">
                                      <p:cBhvr>
                                        <p:cTn id="27" dur="500"/>
                                        <p:tgtEl>
                                          <p:spTgt spid="33">
                                            <p:txEl>
                                              <p:pRg st="3" end="3"/>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animEffect transition="in" filter="fade">
                                      <p:cBhvr>
                                        <p:cTn id="31" dur="500"/>
                                        <p:tgtEl>
                                          <p:spTgt spid="33">
                                            <p:txEl>
                                              <p:pRg st="4" end="4"/>
                                            </p:txEl>
                                          </p:spTgt>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5538" y="9578"/>
            <a:ext cx="9155076" cy="6945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5577" y="5851008"/>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1447" y="519232"/>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1" name="TextBox 40">
            <a:extLst>
              <a:ext uri="{FF2B5EF4-FFF2-40B4-BE49-F238E27FC236}">
                <a16:creationId xmlns:a16="http://schemas.microsoft.com/office/drawing/2014/main" id="{3C2A06C2-B147-5048-BE10-0191D180F2C0}"/>
              </a:ext>
            </a:extLst>
          </p:cNvPr>
          <p:cNvSpPr txBox="1"/>
          <p:nvPr/>
        </p:nvSpPr>
        <p:spPr>
          <a:xfrm>
            <a:off x="8179678" y="6188376"/>
            <a:ext cx="457200" cy="584775"/>
          </a:xfrm>
          <a:prstGeom prst="rect">
            <a:avLst/>
          </a:prstGeom>
          <a:noFill/>
        </p:spPr>
        <p:txBody>
          <a:bodyPr wrap="square" rtlCol="0">
            <a:spAutoFit/>
          </a:bodyPr>
          <a:lstStyle/>
          <a:p>
            <a:pPr algn="r"/>
            <a:r>
              <a:rPr lang="en-US" sz="1400" b="1">
                <a:solidFill>
                  <a:schemeClr val="bg1"/>
                </a:solidFill>
                <a:latin typeface="Lato" panose="020F0502020204030203" pitchFamily="34" charset="77"/>
              </a:rPr>
              <a:t>00</a:t>
            </a:r>
          </a:p>
          <a:p>
            <a:endParaRPr lang="en-US"/>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0" y="6486965"/>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499" y="-209490"/>
            <a:ext cx="9192100" cy="1727443"/>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 name="Rectangle 15">
            <a:extLst>
              <a:ext uri="{FF2B5EF4-FFF2-40B4-BE49-F238E27FC236}">
                <a16:creationId xmlns:a16="http://schemas.microsoft.com/office/drawing/2014/main" id="{9F35B6B5-0DB0-E985-23DA-692EC66C52CB}"/>
              </a:ext>
            </a:extLst>
          </p:cNvPr>
          <p:cNvSpPr>
            <a:spLocks noChangeArrowheads="1"/>
          </p:cNvSpPr>
          <p:nvPr/>
        </p:nvSpPr>
        <p:spPr bwMode="auto">
          <a:xfrm>
            <a:off x="230176" y="228236"/>
            <a:ext cx="8507424" cy="861774"/>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2800" b="1" spc="300" dirty="0">
                <a:solidFill>
                  <a:schemeClr val="bg1"/>
                </a:solidFill>
                <a:latin typeface="Lato" panose="020F0502020204030203" pitchFamily="34" charset="77"/>
              </a:rPr>
              <a:t>Vacancies in sectors aligned with tourism 2001-22 (000s) </a:t>
            </a:r>
          </a:p>
        </p:txBody>
      </p:sp>
      <p:pic>
        <p:nvPicPr>
          <p:cNvPr id="3" name="Picture 2">
            <a:extLst>
              <a:ext uri="{FF2B5EF4-FFF2-40B4-BE49-F238E27FC236}">
                <a16:creationId xmlns:a16="http://schemas.microsoft.com/office/drawing/2014/main" id="{D3E658BB-BF1B-2302-010D-E70FBC9F46D4}"/>
              </a:ext>
            </a:extLst>
          </p:cNvPr>
          <p:cNvPicPr>
            <a:picLocks noChangeAspect="1"/>
          </p:cNvPicPr>
          <p:nvPr/>
        </p:nvPicPr>
        <p:blipFill rotWithShape="1">
          <a:blip r:embed="rId3"/>
          <a:srcRect t="7542"/>
          <a:stretch/>
        </p:blipFill>
        <p:spPr>
          <a:xfrm>
            <a:off x="0" y="1573669"/>
            <a:ext cx="9206960" cy="5548599"/>
          </a:xfrm>
          <a:prstGeom prst="rect">
            <a:avLst/>
          </a:prstGeom>
        </p:spPr>
      </p:pic>
      <p:sp>
        <p:nvSpPr>
          <p:cNvPr id="4" name="TextBox 3">
            <a:extLst>
              <a:ext uri="{FF2B5EF4-FFF2-40B4-BE49-F238E27FC236}">
                <a16:creationId xmlns:a16="http://schemas.microsoft.com/office/drawing/2014/main" id="{4729DDB5-E366-5AFC-B1AB-E61AD1AC4F08}"/>
              </a:ext>
            </a:extLst>
          </p:cNvPr>
          <p:cNvSpPr txBox="1"/>
          <p:nvPr/>
        </p:nvSpPr>
        <p:spPr>
          <a:xfrm>
            <a:off x="3202495" y="1611139"/>
            <a:ext cx="4977183" cy="1200329"/>
          </a:xfrm>
          <a:prstGeom prst="rect">
            <a:avLst/>
          </a:prstGeom>
          <a:solidFill>
            <a:schemeClr val="accent1"/>
          </a:solidFill>
        </p:spPr>
        <p:txBody>
          <a:bodyPr wrap="square" rtlCol="0">
            <a:spAutoFit/>
          </a:bodyPr>
          <a:lstStyle/>
          <a:p>
            <a:r>
              <a:rPr lang="en-GB" b="1" dirty="0">
                <a:solidFill>
                  <a:schemeClr val="bg1"/>
                </a:solidFill>
                <a:latin typeface="Arial Narrow" panose="020B0606020202030204" pitchFamily="34" charset="0"/>
              </a:rPr>
              <a:t>The number of vacancies has started to show tentative signs of a decline, but not as a result of proactive policy interventions, rather it hints at cost of living pressures denting consumer demand</a:t>
            </a:r>
          </a:p>
        </p:txBody>
      </p:sp>
    </p:spTree>
    <p:extLst>
      <p:ext uri="{BB962C8B-B14F-4D97-AF65-F5344CB8AC3E}">
        <p14:creationId xmlns:p14="http://schemas.microsoft.com/office/powerpoint/2010/main" val="111735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4842" y="-41409"/>
            <a:ext cx="9155076" cy="6945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709046" y="3250176"/>
            <a:ext cx="6966881" cy="553998"/>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3600" b="1" spc="300">
                <a:solidFill>
                  <a:srgbClr val="212A63"/>
                </a:solidFill>
                <a:latin typeface="Lato" panose="020F0502020204030203" pitchFamily="34" charset="77"/>
              </a:rPr>
              <a:t>It’s all about People</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3" name="Rectangle 15">
            <a:extLst>
              <a:ext uri="{FF2B5EF4-FFF2-40B4-BE49-F238E27FC236}">
                <a16:creationId xmlns:a16="http://schemas.microsoft.com/office/drawing/2014/main" id="{46373836-7708-A543-90CF-B01D8665F5DE}"/>
              </a:ext>
            </a:extLst>
          </p:cNvPr>
          <p:cNvSpPr>
            <a:spLocks noChangeArrowheads="1"/>
          </p:cNvSpPr>
          <p:nvPr/>
        </p:nvSpPr>
        <p:spPr bwMode="auto">
          <a:xfrm>
            <a:off x="683216" y="4412824"/>
            <a:ext cx="7496462" cy="1231106"/>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1600" spc="300" dirty="0">
                <a:solidFill>
                  <a:srgbClr val="456EB7"/>
                </a:solidFill>
                <a:latin typeface="Lato"/>
                <a:ea typeface="Lato"/>
                <a:cs typeface="Lato"/>
              </a:rPr>
              <a:t>Moderator: Sean Taggart, Commercial Director, ETOA</a:t>
            </a:r>
          </a:p>
          <a:p>
            <a:pPr defTabSz="685800">
              <a:spcBef>
                <a:spcPct val="0"/>
              </a:spcBef>
              <a:spcAft>
                <a:spcPct val="0"/>
              </a:spcAft>
            </a:pPr>
            <a:endParaRPr lang="en-US" altLang="en-US" sz="1600" spc="300" dirty="0">
              <a:solidFill>
                <a:srgbClr val="456EB7"/>
              </a:solidFill>
              <a:latin typeface="Lato"/>
              <a:ea typeface="Lato"/>
              <a:cs typeface="Lato"/>
            </a:endParaRP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a:ea typeface="Lato"/>
                <a:cs typeface="Lato"/>
              </a:rPr>
              <a:t>Paul </a:t>
            </a:r>
            <a:r>
              <a:rPr lang="en-US" altLang="en-US" sz="1600" spc="300" dirty="0" err="1">
                <a:solidFill>
                  <a:srgbClr val="456EB7"/>
                </a:solidFill>
                <a:latin typeface="Lato"/>
                <a:ea typeface="Lato"/>
                <a:cs typeface="Lato"/>
              </a:rPr>
              <a:t>Devoy</a:t>
            </a:r>
            <a:r>
              <a:rPr lang="en-US" altLang="en-US" sz="1600" spc="300" dirty="0">
                <a:solidFill>
                  <a:srgbClr val="456EB7"/>
                </a:solidFill>
                <a:latin typeface="Lato"/>
                <a:ea typeface="Lato"/>
                <a:cs typeface="Lato"/>
              </a:rPr>
              <a:t>, CEO, Investors in People</a:t>
            </a: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Kate Nicholls, Chief Executive, </a:t>
            </a:r>
            <a:r>
              <a:rPr lang="en-US" altLang="en-US" sz="1600" spc="300" dirty="0" err="1">
                <a:solidFill>
                  <a:srgbClr val="456EB7"/>
                </a:solidFill>
                <a:latin typeface="Lato" panose="020F0502020204030203" pitchFamily="34" charset="77"/>
              </a:rPr>
              <a:t>UKHospitality</a:t>
            </a:r>
            <a:endParaRPr lang="en-US" altLang="en-US" sz="1600" spc="300" dirty="0">
              <a:solidFill>
                <a:srgbClr val="456EB7"/>
              </a:solidFill>
              <a:latin typeface="Lato" panose="020F0502020204030203" pitchFamily="34" charset="77"/>
            </a:endParaRP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Mark Mayhew, Chairman, Tour Partner Group </a:t>
            </a:r>
          </a:p>
        </p:txBody>
      </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19714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pic>
        <p:nvPicPr>
          <p:cNvPr id="2050" name="Picture 2" descr="Paul Devoy">
            <a:extLst>
              <a:ext uri="{FF2B5EF4-FFF2-40B4-BE49-F238E27FC236}">
                <a16:creationId xmlns:a16="http://schemas.microsoft.com/office/drawing/2014/main" id="{9B2926CB-4CAB-ADBF-EE3B-48894AE2BCE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81465" y="1757952"/>
            <a:ext cx="1279873" cy="1279873"/>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Kate Nicholls OBE (@UKHospKate) / Twitter">
            <a:extLst>
              <a:ext uri="{FF2B5EF4-FFF2-40B4-BE49-F238E27FC236}">
                <a16:creationId xmlns:a16="http://schemas.microsoft.com/office/drawing/2014/main" id="{29E16B94-F5F8-103B-2601-AAEFBFD140D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57005" y="1737967"/>
            <a:ext cx="1279873" cy="1279873"/>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Profile photo of Mark Mayhew">
            <a:extLst>
              <a:ext uri="{FF2B5EF4-FFF2-40B4-BE49-F238E27FC236}">
                <a16:creationId xmlns:a16="http://schemas.microsoft.com/office/drawing/2014/main" id="{5976D706-0FCD-1134-11FC-DD1EBF5ADFF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005926" y="1741298"/>
            <a:ext cx="1279872" cy="1279872"/>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15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fade">
                                      <p:cBhvr>
                                        <p:cTn id="19" dur="500"/>
                                        <p:tgtEl>
                                          <p:spTgt spid="33">
                                            <p:txEl>
                                              <p:pRg st="0" end="0"/>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3">
                                            <p:txEl>
                                              <p:pRg st="2" end="2"/>
                                            </p:txEl>
                                          </p:spTgt>
                                        </p:tgtEl>
                                        <p:attrNameLst>
                                          <p:attrName>style.visibility</p:attrName>
                                        </p:attrNameLst>
                                      </p:cBhvr>
                                      <p:to>
                                        <p:strVal val="visible"/>
                                      </p:to>
                                    </p:set>
                                    <p:animEffect transition="in" filter="fade">
                                      <p:cBhvr>
                                        <p:cTn id="23" dur="500"/>
                                        <p:tgtEl>
                                          <p:spTgt spid="33">
                                            <p:txEl>
                                              <p:pRg st="2" end="2"/>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3">
                                            <p:txEl>
                                              <p:pRg st="3" end="3"/>
                                            </p:txEl>
                                          </p:spTgt>
                                        </p:tgtEl>
                                        <p:attrNameLst>
                                          <p:attrName>style.visibility</p:attrName>
                                        </p:attrNameLst>
                                      </p:cBhvr>
                                      <p:to>
                                        <p:strVal val="visible"/>
                                      </p:to>
                                    </p:set>
                                    <p:animEffect transition="in" filter="fade">
                                      <p:cBhvr>
                                        <p:cTn id="27" dur="500"/>
                                        <p:tgtEl>
                                          <p:spTgt spid="33">
                                            <p:txEl>
                                              <p:pRg st="3" end="3"/>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animEffect transition="in" filter="fade">
                                      <p:cBhvr>
                                        <p:cTn id="31" dur="500"/>
                                        <p:tgtEl>
                                          <p:spTgt spid="33">
                                            <p:txEl>
                                              <p:pRg st="4" end="4"/>
                                            </p:txEl>
                                          </p:spTgt>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13300" y="-41409"/>
            <a:ext cx="9146005" cy="6954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674622" y="1696092"/>
            <a:ext cx="6966881" cy="553998"/>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3600" b="1" spc="300" dirty="0">
                <a:solidFill>
                  <a:srgbClr val="212A63"/>
                </a:solidFill>
                <a:latin typeface="Lato" panose="020F0502020204030203" pitchFamily="34" charset="77"/>
              </a:rPr>
              <a:t>Agenda</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3" name="Rectangle 15">
            <a:extLst>
              <a:ext uri="{FF2B5EF4-FFF2-40B4-BE49-F238E27FC236}">
                <a16:creationId xmlns:a16="http://schemas.microsoft.com/office/drawing/2014/main" id="{46373836-7708-A543-90CF-B01D8665F5DE}"/>
              </a:ext>
            </a:extLst>
          </p:cNvPr>
          <p:cNvSpPr>
            <a:spLocks noChangeArrowheads="1"/>
          </p:cNvSpPr>
          <p:nvPr/>
        </p:nvSpPr>
        <p:spPr bwMode="auto">
          <a:xfrm>
            <a:off x="674623" y="2562904"/>
            <a:ext cx="7505055" cy="1354217"/>
          </a:xfrm>
          <a:prstGeom prst="rect">
            <a:avLst/>
          </a:prstGeom>
          <a:noFill/>
          <a:ln>
            <a:noFill/>
          </a:ln>
          <a:effectLst/>
        </p:spPr>
        <p:txBody>
          <a:bodyPr vert="horz" wrap="square" lIns="0" tIns="0" rIns="0" bIns="0" numCol="1" anchor="ctr" anchorCtr="0" compatLnSpc="1">
            <a:prstTxWarp prst="textNoShape">
              <a:avLst/>
            </a:prstTxWarp>
            <a:spAutoFit/>
          </a:bodyPr>
          <a:lstStyle/>
          <a:p>
            <a:pPr marL="285750" indent="-285750" defTabSz="685800" eaLnBrk="0" fontAlgn="base" hangingPunct="0">
              <a:spcBef>
                <a:spcPct val="0"/>
              </a:spcBef>
              <a:spcAft>
                <a:spcPct val="0"/>
              </a:spcAft>
              <a:buFont typeface="Arial" panose="020B0604020202020204" pitchFamily="34" charset="0"/>
              <a:buChar char="•"/>
            </a:pPr>
            <a:r>
              <a:rPr lang="en-US" altLang="en-US" sz="2400" spc="300" dirty="0">
                <a:solidFill>
                  <a:srgbClr val="456EB7"/>
                </a:solidFill>
                <a:latin typeface="Lato" panose="020F0502020204030203" pitchFamily="34" charset="77"/>
              </a:rPr>
              <a:t>Welcome</a:t>
            </a:r>
          </a:p>
          <a:p>
            <a:pPr marL="285750" indent="-285750" defTabSz="685800" eaLnBrk="0" fontAlgn="base" hangingPunct="0">
              <a:spcBef>
                <a:spcPct val="0"/>
              </a:spcBef>
              <a:spcAft>
                <a:spcPct val="0"/>
              </a:spcAft>
              <a:buFont typeface="Arial" panose="020B0604020202020204" pitchFamily="34" charset="0"/>
              <a:buChar char="•"/>
            </a:pPr>
            <a:r>
              <a:rPr lang="en-US" altLang="en-US" sz="2400" spc="300" dirty="0">
                <a:solidFill>
                  <a:srgbClr val="456EB7"/>
                </a:solidFill>
                <a:latin typeface="Lato" panose="020F0502020204030203" pitchFamily="34" charset="77"/>
              </a:rPr>
              <a:t>2022: Taking stock and looking beyond</a:t>
            </a:r>
          </a:p>
          <a:p>
            <a:pPr marL="285750" indent="-285750" defTabSz="685800" eaLnBrk="0" fontAlgn="base" hangingPunct="0">
              <a:spcBef>
                <a:spcPct val="0"/>
              </a:spcBef>
              <a:spcAft>
                <a:spcPct val="0"/>
              </a:spcAft>
              <a:buFont typeface="Arial" panose="020B0604020202020204" pitchFamily="34" charset="0"/>
              <a:buChar char="•"/>
            </a:pPr>
            <a:r>
              <a:rPr lang="en-US" altLang="en-US" sz="2400" spc="300" dirty="0">
                <a:solidFill>
                  <a:srgbClr val="456EB7"/>
                </a:solidFill>
                <a:latin typeface="Lato" panose="020F0502020204030203" pitchFamily="34" charset="77"/>
              </a:rPr>
              <a:t>It’s all about People</a:t>
            </a:r>
          </a:p>
          <a:p>
            <a:pPr defTabSz="685800" eaLnBrk="0" fontAlgn="base" hangingPunct="0">
              <a:spcBef>
                <a:spcPct val="0"/>
              </a:spcBef>
              <a:spcAft>
                <a:spcPct val="0"/>
              </a:spcAft>
            </a:pPr>
            <a:endParaRPr lang="en-US" altLang="en-US" sz="1600" spc="300" dirty="0">
              <a:solidFill>
                <a:srgbClr val="456EB7"/>
              </a:solidFill>
              <a:latin typeface="Lato" panose="020F0502020204030203" pitchFamily="34" charset="77"/>
            </a:endParaRPr>
          </a:p>
        </p:txBody>
      </p:sp>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79169" y="3871842"/>
            <a:ext cx="588937" cy="0"/>
          </a:xfrm>
          <a:prstGeom prst="line">
            <a:avLst/>
          </a:prstGeom>
          <a:ln w="79375">
            <a:solidFill>
              <a:srgbClr val="212A63"/>
            </a:solidFill>
          </a:ln>
        </p:spPr>
        <p:style>
          <a:lnRef idx="1">
            <a:schemeClr val="accent1"/>
          </a:lnRef>
          <a:fillRef idx="0">
            <a:schemeClr val="accent1"/>
          </a:fillRef>
          <a:effectRef idx="0">
            <a:schemeClr val="accent1"/>
          </a:effectRef>
          <a:fontRef idx="minor">
            <a:schemeClr val="tx1"/>
          </a:fontRef>
        </p:style>
      </p:cxnSp>
      <p:sp>
        <p:nvSpPr>
          <p:cNvPr id="2" name="Rectangle 15">
            <a:extLst>
              <a:ext uri="{FF2B5EF4-FFF2-40B4-BE49-F238E27FC236}">
                <a16:creationId xmlns:a16="http://schemas.microsoft.com/office/drawing/2014/main" id="{1A45E8BF-213A-0E68-7D42-3AD2BC6A5478}"/>
              </a:ext>
            </a:extLst>
          </p:cNvPr>
          <p:cNvSpPr>
            <a:spLocks noChangeArrowheads="1"/>
          </p:cNvSpPr>
          <p:nvPr/>
        </p:nvSpPr>
        <p:spPr bwMode="auto">
          <a:xfrm>
            <a:off x="664376" y="4912877"/>
            <a:ext cx="7505055" cy="984885"/>
          </a:xfrm>
          <a:prstGeom prst="rect">
            <a:avLst/>
          </a:prstGeom>
          <a:noFill/>
          <a:ln>
            <a:noFill/>
          </a:ln>
          <a:effectLst/>
        </p:spPr>
        <p:txBody>
          <a:bodyPr vert="horz" wrap="square" lIns="0" tIns="0" rIns="0" bIns="0" numCol="1" anchor="ctr" anchorCtr="0" compatLnSpc="1">
            <a:prstTxWarp prst="textNoShape">
              <a:avLst/>
            </a:prstTxWarp>
            <a:spAutoFit/>
          </a:bodyPr>
          <a:lstStyle/>
          <a:p>
            <a:pPr marL="285750" indent="-285750" defTabSz="685800" eaLnBrk="0" fontAlgn="base" hangingPunct="0">
              <a:spcBef>
                <a:spcPct val="0"/>
              </a:spcBef>
              <a:spcAft>
                <a:spcPct val="0"/>
              </a:spcAft>
              <a:buFont typeface="Arial" panose="020B0604020202020204" pitchFamily="34" charset="0"/>
              <a:buChar char="•"/>
            </a:pPr>
            <a:r>
              <a:rPr lang="en-US" altLang="en-US" sz="2400" spc="300" dirty="0">
                <a:solidFill>
                  <a:srgbClr val="456EB7"/>
                </a:solidFill>
                <a:latin typeface="Lato" panose="020F0502020204030203" pitchFamily="34" charset="77"/>
              </a:rPr>
              <a:t>European Project Showcase</a:t>
            </a:r>
          </a:p>
          <a:p>
            <a:pPr marL="285750" indent="-285750" defTabSz="685800" eaLnBrk="0" fontAlgn="base" hangingPunct="0">
              <a:spcBef>
                <a:spcPct val="0"/>
              </a:spcBef>
              <a:spcAft>
                <a:spcPct val="0"/>
              </a:spcAft>
              <a:buFont typeface="Arial" panose="020B0604020202020204" pitchFamily="34" charset="0"/>
              <a:buChar char="•"/>
            </a:pPr>
            <a:r>
              <a:rPr lang="en-US" altLang="en-US" sz="2400" spc="300" dirty="0">
                <a:solidFill>
                  <a:srgbClr val="456EB7"/>
                </a:solidFill>
                <a:latin typeface="Lato" panose="020F0502020204030203" pitchFamily="34" charset="77"/>
              </a:rPr>
              <a:t>Climate Action: Risk and Reality</a:t>
            </a:r>
          </a:p>
          <a:p>
            <a:pPr defTabSz="685800" eaLnBrk="0" fontAlgn="base" hangingPunct="0">
              <a:spcBef>
                <a:spcPct val="0"/>
              </a:spcBef>
              <a:spcAft>
                <a:spcPct val="0"/>
              </a:spcAft>
            </a:pPr>
            <a:endParaRPr lang="en-US" altLang="en-US" sz="1600" spc="300" dirty="0">
              <a:solidFill>
                <a:srgbClr val="456EB7"/>
              </a:solidFill>
              <a:latin typeface="Lato" panose="020F0502020204030203" pitchFamily="34" charset="77"/>
            </a:endParaRPr>
          </a:p>
        </p:txBody>
      </p:sp>
      <p:sp>
        <p:nvSpPr>
          <p:cNvPr id="3" name="Rectangle 15">
            <a:extLst>
              <a:ext uri="{FF2B5EF4-FFF2-40B4-BE49-F238E27FC236}">
                <a16:creationId xmlns:a16="http://schemas.microsoft.com/office/drawing/2014/main" id="{EE6A668F-303F-4ABE-BB27-FB9503F9462F}"/>
              </a:ext>
            </a:extLst>
          </p:cNvPr>
          <p:cNvSpPr>
            <a:spLocks noChangeArrowheads="1"/>
          </p:cNvSpPr>
          <p:nvPr/>
        </p:nvSpPr>
        <p:spPr bwMode="auto">
          <a:xfrm>
            <a:off x="674623" y="4111936"/>
            <a:ext cx="2635726" cy="615553"/>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2400" spc="300" dirty="0">
                <a:solidFill>
                  <a:srgbClr val="456EB7"/>
                </a:solidFill>
                <a:latin typeface="Lato" panose="020F0502020204030203" pitchFamily="34" charset="77"/>
              </a:rPr>
              <a:t>Coffee break</a:t>
            </a:r>
          </a:p>
          <a:p>
            <a:pPr defTabSz="685800" eaLnBrk="0" fontAlgn="base" hangingPunct="0">
              <a:spcBef>
                <a:spcPct val="0"/>
              </a:spcBef>
              <a:spcAft>
                <a:spcPct val="0"/>
              </a:spcAft>
            </a:pPr>
            <a:endParaRPr lang="en-US" altLang="en-US" sz="1600" spc="300" dirty="0">
              <a:solidFill>
                <a:srgbClr val="456EB7"/>
              </a:solidFill>
              <a:latin typeface="Lato" panose="020F0502020204030203" pitchFamily="34" charset="77"/>
            </a:endParaRPr>
          </a:p>
        </p:txBody>
      </p:sp>
      <p:cxnSp>
        <p:nvCxnSpPr>
          <p:cNvPr id="4" name="Straight Connector 3">
            <a:extLst>
              <a:ext uri="{FF2B5EF4-FFF2-40B4-BE49-F238E27FC236}">
                <a16:creationId xmlns:a16="http://schemas.microsoft.com/office/drawing/2014/main" id="{A5D2F44B-93C8-99FA-FE62-6A9013316D93}"/>
              </a:ext>
            </a:extLst>
          </p:cNvPr>
          <p:cNvCxnSpPr>
            <a:cxnSpLocks/>
          </p:cNvCxnSpPr>
          <p:nvPr/>
        </p:nvCxnSpPr>
        <p:spPr>
          <a:xfrm>
            <a:off x="779169" y="4727489"/>
            <a:ext cx="588937" cy="0"/>
          </a:xfrm>
          <a:prstGeom prst="line">
            <a:avLst/>
          </a:prstGeom>
          <a:ln w="79375">
            <a:solidFill>
              <a:srgbClr val="212A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32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4842" y="-41409"/>
            <a:ext cx="9155076" cy="6945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709046" y="3250176"/>
            <a:ext cx="6966881" cy="553998"/>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3600" b="1" spc="300" dirty="0">
                <a:solidFill>
                  <a:srgbClr val="212A63"/>
                </a:solidFill>
                <a:latin typeface="Lato" panose="020F0502020204030203" pitchFamily="34" charset="77"/>
              </a:rPr>
              <a:t>Coffee Break</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19714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61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4842" y="-41409"/>
            <a:ext cx="9155076" cy="6945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709046" y="3250176"/>
            <a:ext cx="6966881" cy="553998"/>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3600" b="1" spc="300">
                <a:solidFill>
                  <a:srgbClr val="212A63"/>
                </a:solidFill>
                <a:latin typeface="Lato" panose="020F0502020204030203" pitchFamily="34" charset="77"/>
              </a:rPr>
              <a:t>European Project Showcase</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3" name="Rectangle 15">
            <a:extLst>
              <a:ext uri="{FF2B5EF4-FFF2-40B4-BE49-F238E27FC236}">
                <a16:creationId xmlns:a16="http://schemas.microsoft.com/office/drawing/2014/main" id="{46373836-7708-A543-90CF-B01D8665F5DE}"/>
              </a:ext>
            </a:extLst>
          </p:cNvPr>
          <p:cNvSpPr>
            <a:spLocks noChangeArrowheads="1"/>
          </p:cNvSpPr>
          <p:nvPr/>
        </p:nvSpPr>
        <p:spPr bwMode="auto">
          <a:xfrm>
            <a:off x="674623" y="4625653"/>
            <a:ext cx="7505055" cy="246221"/>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1600" spc="300">
                <a:solidFill>
                  <a:srgbClr val="456EB7"/>
                </a:solidFill>
                <a:latin typeface="Lato" panose="020F0502020204030203" pitchFamily="34" charset="77"/>
              </a:rPr>
              <a:t>Arran Wiltshire, Director of Events, ETOA</a:t>
            </a:r>
          </a:p>
        </p:txBody>
      </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19714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67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FE85301A-1BEF-9046-AD62-CC7C6553BEDB}"/>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7">
            <a:extLst>
              <a:ext uri="{FF2B5EF4-FFF2-40B4-BE49-F238E27FC236}">
                <a16:creationId xmlns:a16="http://schemas.microsoft.com/office/drawing/2014/main" id="{43CD4E6E-D52C-3142-961B-2CFA86FEBAD2}"/>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 name="Freeform 9">
            <a:extLst>
              <a:ext uri="{FF2B5EF4-FFF2-40B4-BE49-F238E27FC236}">
                <a16:creationId xmlns:a16="http://schemas.microsoft.com/office/drawing/2014/main" id="{7E314DD3-5B69-A34A-BACC-A656226DDD77}"/>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4" name="Group 3">
            <a:extLst>
              <a:ext uri="{FF2B5EF4-FFF2-40B4-BE49-F238E27FC236}">
                <a16:creationId xmlns:a16="http://schemas.microsoft.com/office/drawing/2014/main" id="{04456CAF-244B-814C-BFD9-05655A70E94C}"/>
              </a:ext>
            </a:extLst>
          </p:cNvPr>
          <p:cNvGrpSpPr/>
          <p:nvPr/>
        </p:nvGrpSpPr>
        <p:grpSpPr>
          <a:xfrm>
            <a:off x="3572" y="5693352"/>
            <a:ext cx="9155154" cy="1219841"/>
            <a:chOff x="4763" y="5231544"/>
            <a:chExt cx="12206872" cy="1626455"/>
          </a:xfrm>
          <a:solidFill>
            <a:srgbClr val="212A63"/>
          </a:solidFill>
        </p:grpSpPr>
        <p:sp>
          <p:nvSpPr>
            <p:cNvPr id="5" name="Freeform 10">
              <a:extLst>
                <a:ext uri="{FF2B5EF4-FFF2-40B4-BE49-F238E27FC236}">
                  <a16:creationId xmlns:a16="http://schemas.microsoft.com/office/drawing/2014/main" id="{1472A2D4-342B-0D46-9540-7CEB039ACDD0}"/>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 name="Freeform 11">
              <a:extLst>
                <a:ext uri="{FF2B5EF4-FFF2-40B4-BE49-F238E27FC236}">
                  <a16:creationId xmlns:a16="http://schemas.microsoft.com/office/drawing/2014/main" id="{F8BA0333-06B6-404D-8C07-A0EA8CBC7662}"/>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 name="Rectangle 15">
            <a:extLst>
              <a:ext uri="{FF2B5EF4-FFF2-40B4-BE49-F238E27FC236}">
                <a16:creationId xmlns:a16="http://schemas.microsoft.com/office/drawing/2014/main" id="{E4621F0F-2C25-2848-AF27-AEFDED0480F8}"/>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12" name="TextBox 11">
            <a:extLst>
              <a:ext uri="{FF2B5EF4-FFF2-40B4-BE49-F238E27FC236}">
                <a16:creationId xmlns:a16="http://schemas.microsoft.com/office/drawing/2014/main" id="{50D42065-518B-FF44-88CB-BF6706DD1CFA}"/>
              </a:ext>
            </a:extLst>
          </p:cNvPr>
          <p:cNvSpPr txBox="1"/>
          <p:nvPr/>
        </p:nvSpPr>
        <p:spPr>
          <a:xfrm>
            <a:off x="8179678" y="6188376"/>
            <a:ext cx="457200" cy="584775"/>
          </a:xfrm>
          <a:prstGeom prst="rect">
            <a:avLst/>
          </a:prstGeom>
          <a:noFill/>
        </p:spPr>
        <p:txBody>
          <a:bodyPr wrap="square" lIns="91440" tIns="45720" rIns="91440" bIns="45720" rtlCol="0" anchor="t">
            <a:spAutoFit/>
          </a:bodyPr>
          <a:lstStyle/>
          <a:p>
            <a:pPr algn="r"/>
            <a:endParaRPr lang="en-US" sz="1400" b="1" dirty="0">
              <a:solidFill>
                <a:schemeClr val="bg1"/>
              </a:solidFill>
              <a:latin typeface="Lato" panose="020F0502020204030203" pitchFamily="34" charset="77"/>
              <a:ea typeface="Lato"/>
              <a:cs typeface="Lato"/>
            </a:endParaRPr>
          </a:p>
          <a:p>
            <a:endParaRPr lang="en-US"/>
          </a:p>
        </p:txBody>
      </p:sp>
      <p:sp>
        <p:nvSpPr>
          <p:cNvPr id="18" name="Title 2">
            <a:extLst>
              <a:ext uri="{FF2B5EF4-FFF2-40B4-BE49-F238E27FC236}">
                <a16:creationId xmlns:a16="http://schemas.microsoft.com/office/drawing/2014/main" id="{A2FA2A60-22AE-104C-A757-0854C983DD29}"/>
              </a:ext>
            </a:extLst>
          </p:cNvPr>
          <p:cNvSpPr>
            <a:spLocks noGrp="1"/>
          </p:cNvSpPr>
          <p:nvPr>
            <p:ph type="title"/>
          </p:nvPr>
        </p:nvSpPr>
        <p:spPr>
          <a:xfrm>
            <a:off x="420462" y="366557"/>
            <a:ext cx="7751987" cy="763588"/>
          </a:xfrm>
        </p:spPr>
        <p:txBody>
          <a:bodyPr>
            <a:normAutofit/>
          </a:bodyPr>
          <a:lstStyle/>
          <a:p>
            <a:r>
              <a:rPr lang="en-US" sz="3000" b="1" spc="300" dirty="0">
                <a:solidFill>
                  <a:schemeClr val="bg1"/>
                </a:solidFill>
                <a:latin typeface="Lato"/>
                <a:ea typeface="Lato"/>
                <a:cs typeface="Lato"/>
              </a:rPr>
              <a:t>European Projects</a:t>
            </a:r>
            <a:endParaRPr lang="en-US" dirty="0">
              <a:solidFill>
                <a:schemeClr val="bg1"/>
              </a:solidFill>
            </a:endParaRPr>
          </a:p>
        </p:txBody>
      </p:sp>
      <p:sp>
        <p:nvSpPr>
          <p:cNvPr id="23" name="Text Placeholder 18">
            <a:extLst>
              <a:ext uri="{FF2B5EF4-FFF2-40B4-BE49-F238E27FC236}">
                <a16:creationId xmlns:a16="http://schemas.microsoft.com/office/drawing/2014/main" id="{E0E9C5B4-4D35-7146-ABF6-1A338CD4915A}"/>
              </a:ext>
            </a:extLst>
          </p:cNvPr>
          <p:cNvSpPr txBox="1">
            <a:spLocks/>
          </p:cNvSpPr>
          <p:nvPr/>
        </p:nvSpPr>
        <p:spPr>
          <a:xfrm>
            <a:off x="569203" y="4047721"/>
            <a:ext cx="2555764" cy="1963116"/>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buClr>
                <a:schemeClr val="accent1"/>
              </a:buClr>
            </a:pPr>
            <a:r>
              <a:rPr lang="en-GB" sz="1200" b="1" dirty="0">
                <a:ea typeface="+mn-lt"/>
                <a:cs typeface="+mn-lt"/>
              </a:rPr>
              <a:t>The Pact for Next Tourism Generation Skills (PANTOUR)</a:t>
            </a:r>
            <a:r>
              <a:rPr lang="en-GB" sz="1200" dirty="0">
                <a:ea typeface="+mn-lt"/>
                <a:cs typeface="+mn-lt"/>
              </a:rPr>
              <a:t> is a consortium that seeks to boost innovation through cooperation to develop activities, strengthen partnerships and produce resources to implement the</a:t>
            </a:r>
            <a:r>
              <a:rPr lang="en-GB" sz="1200" b="1" dirty="0">
                <a:ea typeface="+mn-lt"/>
                <a:cs typeface="+mn-lt"/>
              </a:rPr>
              <a:t> Blueprint for Sectoral Skills Development in Tourism in Europe.</a:t>
            </a:r>
            <a:endParaRPr lang="en-US" sz="1200" b="1" dirty="0">
              <a:ea typeface="+mn-lt"/>
              <a:cs typeface="+mn-lt"/>
            </a:endParaRPr>
          </a:p>
        </p:txBody>
      </p:sp>
      <p:sp>
        <p:nvSpPr>
          <p:cNvPr id="24" name="Text Placeholder 18">
            <a:extLst>
              <a:ext uri="{FF2B5EF4-FFF2-40B4-BE49-F238E27FC236}">
                <a16:creationId xmlns:a16="http://schemas.microsoft.com/office/drawing/2014/main" id="{6DBC6F4F-B0B0-EA44-A265-CC35E5FB2935}"/>
              </a:ext>
            </a:extLst>
          </p:cNvPr>
          <p:cNvSpPr txBox="1">
            <a:spLocks/>
          </p:cNvSpPr>
          <p:nvPr/>
        </p:nvSpPr>
        <p:spPr>
          <a:xfrm>
            <a:off x="3312403" y="4047721"/>
            <a:ext cx="2571750" cy="196311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sz="1200" dirty="0">
                <a:ea typeface="+mn-lt"/>
                <a:cs typeface="+mn-lt"/>
              </a:rPr>
              <a:t>EURO-EMOTUR project represents an opportunity to change the game in the European tourism industry through the digital transition.</a:t>
            </a:r>
            <a:endParaRPr lang="en-US" dirty="0">
              <a:ea typeface="+mn-lt"/>
              <a:cs typeface="+mn-lt"/>
            </a:endParaRPr>
          </a:p>
          <a:p>
            <a:pPr>
              <a:buClr>
                <a:schemeClr val="accent1"/>
              </a:buClr>
            </a:pPr>
            <a:r>
              <a:rPr lang="en-US" sz="1200" b="1" dirty="0">
                <a:ea typeface="+mn-lt"/>
                <a:cs typeface="+mn-lt"/>
              </a:rPr>
              <a:t>This Project Connects The SMEs With Digital Technologies</a:t>
            </a:r>
            <a:r>
              <a:rPr lang="en-US" sz="1200" dirty="0">
                <a:ea typeface="+mn-lt"/>
                <a:cs typeface="+mn-lt"/>
              </a:rPr>
              <a:t> </a:t>
            </a:r>
            <a:r>
              <a:rPr lang="en-US" sz="1200" b="1" dirty="0">
                <a:ea typeface="+mn-lt"/>
                <a:cs typeface="+mn-lt"/>
              </a:rPr>
              <a:t>Through People (Tourists’ Emotions) And Knowledge (Labs)</a:t>
            </a:r>
            <a:r>
              <a:rPr lang="en-US" sz="1200" dirty="0">
                <a:ea typeface="+mn-lt"/>
                <a:cs typeface="+mn-lt"/>
              </a:rPr>
              <a:t>.</a:t>
            </a:r>
            <a:endParaRPr lang="en-US">
              <a:cs typeface="Calibri" panose="020F0502020204030204"/>
            </a:endParaRPr>
          </a:p>
          <a:p>
            <a:pPr>
              <a:lnSpc>
                <a:spcPct val="110000"/>
              </a:lnSpc>
              <a:spcBef>
                <a:spcPts val="0"/>
              </a:spcBef>
              <a:buClr>
                <a:schemeClr val="accent1"/>
              </a:buClr>
            </a:pPr>
            <a:endParaRPr lang="en-US" sz="1200" dirty="0">
              <a:cs typeface="Calibri"/>
            </a:endParaRPr>
          </a:p>
        </p:txBody>
      </p:sp>
      <p:sp>
        <p:nvSpPr>
          <p:cNvPr id="25" name="Text Placeholder 18">
            <a:extLst>
              <a:ext uri="{FF2B5EF4-FFF2-40B4-BE49-F238E27FC236}">
                <a16:creationId xmlns:a16="http://schemas.microsoft.com/office/drawing/2014/main" id="{618B7C66-247D-784D-9830-9C3E587901D1}"/>
              </a:ext>
            </a:extLst>
          </p:cNvPr>
          <p:cNvSpPr txBox="1">
            <a:spLocks/>
          </p:cNvSpPr>
          <p:nvPr/>
        </p:nvSpPr>
        <p:spPr>
          <a:xfrm>
            <a:off x="6055603" y="4047721"/>
            <a:ext cx="2577078" cy="1659382"/>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buClr>
                <a:schemeClr val="accent1"/>
              </a:buClr>
            </a:pPr>
            <a:r>
              <a:rPr lang="en-US" sz="1200" dirty="0">
                <a:ea typeface="+mn-lt"/>
                <a:cs typeface="+mn-lt"/>
              </a:rPr>
              <a:t>Promoting sustainability among the European tour operator sector through a business led approach. SUSTOUR aims to foster the capacities and skills to improve sustainable management and open up new market opportunities. </a:t>
            </a:r>
            <a:endParaRPr lang="en-US" sz="1200" dirty="0"/>
          </a:p>
        </p:txBody>
      </p:sp>
      <p:sp>
        <p:nvSpPr>
          <p:cNvPr id="26" name="Rectangle 25">
            <a:extLst>
              <a:ext uri="{FF2B5EF4-FFF2-40B4-BE49-F238E27FC236}">
                <a16:creationId xmlns:a16="http://schemas.microsoft.com/office/drawing/2014/main" id="{3E9F90E4-3EE7-504C-AB67-80E0FBE317C3}"/>
              </a:ext>
            </a:extLst>
          </p:cNvPr>
          <p:cNvSpPr/>
          <p:nvPr/>
        </p:nvSpPr>
        <p:spPr>
          <a:xfrm>
            <a:off x="569203" y="3598269"/>
            <a:ext cx="2571750" cy="325679"/>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CC0E2C11-6994-3047-9596-5C5FAC716871}"/>
              </a:ext>
            </a:extLst>
          </p:cNvPr>
          <p:cNvSpPr/>
          <p:nvPr/>
        </p:nvSpPr>
        <p:spPr>
          <a:xfrm>
            <a:off x="3312403" y="3598269"/>
            <a:ext cx="2571750" cy="325679"/>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2B8FA09D-247C-464D-A0F8-D2BCB390618C}"/>
              </a:ext>
            </a:extLst>
          </p:cNvPr>
          <p:cNvSpPr/>
          <p:nvPr/>
        </p:nvSpPr>
        <p:spPr>
          <a:xfrm>
            <a:off x="6055603" y="3598269"/>
            <a:ext cx="2581275" cy="325679"/>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3CC5F06E-BCD8-F146-B5EA-C964CF3BDEA9}"/>
              </a:ext>
            </a:extLst>
          </p:cNvPr>
          <p:cNvSpPr txBox="1"/>
          <p:nvPr/>
        </p:nvSpPr>
        <p:spPr>
          <a:xfrm>
            <a:off x="1309737" y="3633945"/>
            <a:ext cx="847348" cy="300082"/>
          </a:xfrm>
          <a:prstGeom prst="rect">
            <a:avLst/>
          </a:prstGeom>
          <a:noFill/>
        </p:spPr>
        <p:txBody>
          <a:bodyPr wrap="none" lIns="91440" tIns="45720" rIns="91440" bIns="45720" rtlCol="0" anchor="t">
            <a:spAutoFit/>
          </a:bodyPr>
          <a:lstStyle/>
          <a:p>
            <a:r>
              <a:rPr lang="en-US" sz="1350" b="1" dirty="0">
                <a:solidFill>
                  <a:schemeClr val="bg2"/>
                </a:solidFill>
                <a:latin typeface="+mj-lt"/>
              </a:rPr>
              <a:t>PANTOUR</a:t>
            </a:r>
            <a:endParaRPr lang="en-US" dirty="0"/>
          </a:p>
        </p:txBody>
      </p:sp>
      <p:sp>
        <p:nvSpPr>
          <p:cNvPr id="30" name="TextBox 29">
            <a:extLst>
              <a:ext uri="{FF2B5EF4-FFF2-40B4-BE49-F238E27FC236}">
                <a16:creationId xmlns:a16="http://schemas.microsoft.com/office/drawing/2014/main" id="{FFBFC2C6-0734-344C-94C7-90EBD509C90A}"/>
              </a:ext>
            </a:extLst>
          </p:cNvPr>
          <p:cNvSpPr txBox="1"/>
          <p:nvPr/>
        </p:nvSpPr>
        <p:spPr>
          <a:xfrm>
            <a:off x="4062462" y="3633945"/>
            <a:ext cx="1235916" cy="300082"/>
          </a:xfrm>
          <a:prstGeom prst="rect">
            <a:avLst/>
          </a:prstGeom>
          <a:noFill/>
        </p:spPr>
        <p:txBody>
          <a:bodyPr wrap="none" lIns="91440" tIns="45720" rIns="91440" bIns="45720" rtlCol="0" anchor="t">
            <a:spAutoFit/>
          </a:bodyPr>
          <a:lstStyle/>
          <a:p>
            <a:r>
              <a:rPr lang="en-US" sz="1350" b="1" dirty="0">
                <a:solidFill>
                  <a:schemeClr val="bg2"/>
                </a:solidFill>
                <a:latin typeface="+mj-lt"/>
              </a:rPr>
              <a:t>EURO-EMOTUR</a:t>
            </a:r>
            <a:endParaRPr lang="en-US" dirty="0"/>
          </a:p>
        </p:txBody>
      </p:sp>
      <p:sp>
        <p:nvSpPr>
          <p:cNvPr id="36" name="TextBox 35">
            <a:extLst>
              <a:ext uri="{FF2B5EF4-FFF2-40B4-BE49-F238E27FC236}">
                <a16:creationId xmlns:a16="http://schemas.microsoft.com/office/drawing/2014/main" id="{72020AEA-CCC5-B244-8BCC-CF6C40B9A134}"/>
              </a:ext>
            </a:extLst>
          </p:cNvPr>
          <p:cNvSpPr txBox="1"/>
          <p:nvPr/>
        </p:nvSpPr>
        <p:spPr>
          <a:xfrm>
            <a:off x="6784181" y="3630845"/>
            <a:ext cx="829586" cy="300082"/>
          </a:xfrm>
          <a:prstGeom prst="rect">
            <a:avLst/>
          </a:prstGeom>
          <a:noFill/>
        </p:spPr>
        <p:txBody>
          <a:bodyPr wrap="none" lIns="91440" tIns="45720" rIns="91440" bIns="45720" rtlCol="0" anchor="t">
            <a:spAutoFit/>
          </a:bodyPr>
          <a:lstStyle/>
          <a:p>
            <a:r>
              <a:rPr lang="en-US" sz="1350" b="1" dirty="0">
                <a:solidFill>
                  <a:schemeClr val="bg2"/>
                </a:solidFill>
                <a:latin typeface="+mj-lt"/>
              </a:rPr>
              <a:t>SUSTOUR</a:t>
            </a:r>
            <a:endParaRPr lang="en-US" dirty="0"/>
          </a:p>
        </p:txBody>
      </p:sp>
      <p:pic>
        <p:nvPicPr>
          <p:cNvPr id="2" name="Picture 7" descr="Logo&#10;&#10;Description automatically generated">
            <a:extLst>
              <a:ext uri="{FF2B5EF4-FFF2-40B4-BE49-F238E27FC236}">
                <a16:creationId xmlns:a16="http://schemas.microsoft.com/office/drawing/2014/main" id="{7A8B70FF-9232-9A88-41D2-7CAA7326A1EE}"/>
              </a:ext>
            </a:extLst>
          </p:cNvPr>
          <p:cNvPicPr>
            <a:picLocks noChangeAspect="1"/>
          </p:cNvPicPr>
          <p:nvPr/>
        </p:nvPicPr>
        <p:blipFill>
          <a:blip r:embed="rId2"/>
          <a:stretch>
            <a:fillRect/>
          </a:stretch>
        </p:blipFill>
        <p:spPr>
          <a:xfrm>
            <a:off x="3349602" y="2319360"/>
            <a:ext cx="2503410" cy="322274"/>
          </a:xfrm>
          <a:prstGeom prst="rect">
            <a:avLst/>
          </a:prstGeom>
        </p:spPr>
      </p:pic>
      <p:pic>
        <p:nvPicPr>
          <p:cNvPr id="8" name="Picture 8">
            <a:extLst>
              <a:ext uri="{FF2B5EF4-FFF2-40B4-BE49-F238E27FC236}">
                <a16:creationId xmlns:a16="http://schemas.microsoft.com/office/drawing/2014/main" id="{665918B7-7CAE-AF0F-530B-E7284C674135}"/>
              </a:ext>
            </a:extLst>
          </p:cNvPr>
          <p:cNvPicPr>
            <a:picLocks noChangeAspect="1"/>
          </p:cNvPicPr>
          <p:nvPr/>
        </p:nvPicPr>
        <p:blipFill>
          <a:blip r:embed="rId3"/>
          <a:stretch>
            <a:fillRect/>
          </a:stretch>
        </p:blipFill>
        <p:spPr>
          <a:xfrm>
            <a:off x="6120511" y="1979263"/>
            <a:ext cx="2290263" cy="1002468"/>
          </a:xfrm>
          <a:prstGeom prst="rect">
            <a:avLst/>
          </a:prstGeom>
        </p:spPr>
      </p:pic>
      <p:pic>
        <p:nvPicPr>
          <p:cNvPr id="9" name="Picture 9" descr="Text&#10;&#10;Description automatically generated">
            <a:extLst>
              <a:ext uri="{FF2B5EF4-FFF2-40B4-BE49-F238E27FC236}">
                <a16:creationId xmlns:a16="http://schemas.microsoft.com/office/drawing/2014/main" id="{4B3E498D-FC38-D5AB-9899-2AF9AB8E5B22}"/>
              </a:ext>
            </a:extLst>
          </p:cNvPr>
          <p:cNvPicPr>
            <a:picLocks noChangeAspect="1"/>
          </p:cNvPicPr>
          <p:nvPr/>
        </p:nvPicPr>
        <p:blipFill>
          <a:blip r:embed="rId4"/>
          <a:stretch>
            <a:fillRect/>
          </a:stretch>
        </p:blipFill>
        <p:spPr>
          <a:xfrm>
            <a:off x="3474927" y="2994147"/>
            <a:ext cx="2130203" cy="438084"/>
          </a:xfrm>
          <a:prstGeom prst="rect">
            <a:avLst/>
          </a:prstGeom>
        </p:spPr>
      </p:pic>
      <p:sp>
        <p:nvSpPr>
          <p:cNvPr id="10" name="TextBox 9">
            <a:extLst>
              <a:ext uri="{FF2B5EF4-FFF2-40B4-BE49-F238E27FC236}">
                <a16:creationId xmlns:a16="http://schemas.microsoft.com/office/drawing/2014/main" id="{8FF47241-7CF5-88D4-F3F2-78E964F4B4D9}"/>
              </a:ext>
            </a:extLst>
          </p:cNvPr>
          <p:cNvSpPr txBox="1"/>
          <p:nvPr/>
        </p:nvSpPr>
        <p:spPr>
          <a:xfrm>
            <a:off x="2321169" y="2710162"/>
            <a:ext cx="1586879" cy="198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9D2FCCA0-01C7-6AB4-86B5-980E3B7AF6B9}"/>
              </a:ext>
            </a:extLst>
          </p:cNvPr>
          <p:cNvSpPr txBox="1"/>
          <p:nvPr/>
        </p:nvSpPr>
        <p:spPr>
          <a:xfrm>
            <a:off x="1035843" y="2310303"/>
            <a:ext cx="1252327" cy="400110"/>
          </a:xfrm>
          <a:prstGeom prst="rect">
            <a:avLst/>
          </a:prstGeom>
          <a:noFill/>
        </p:spPr>
        <p:txBody>
          <a:bodyPr wrap="square" lIns="91440" tIns="45720" rIns="91440" bIns="45720" rtlCol="0" anchor="t">
            <a:spAutoFit/>
          </a:bodyPr>
          <a:lstStyle/>
          <a:p>
            <a:pPr algn="ctr"/>
            <a:r>
              <a:rPr lang="en-US" sz="2000" b="1" dirty="0">
                <a:latin typeface="+mj-lt"/>
              </a:rPr>
              <a:t>PANTOUR</a:t>
            </a:r>
            <a:endParaRPr lang="en-US" sz="2000">
              <a:cs typeface="Calibri"/>
            </a:endParaRPr>
          </a:p>
        </p:txBody>
      </p:sp>
      <p:pic>
        <p:nvPicPr>
          <p:cNvPr id="14" name="Picture 14" descr="A picture containing text&#10;&#10;Description automatically generated">
            <a:extLst>
              <a:ext uri="{FF2B5EF4-FFF2-40B4-BE49-F238E27FC236}">
                <a16:creationId xmlns:a16="http://schemas.microsoft.com/office/drawing/2014/main" id="{CCBC1967-E0CE-DE09-A290-8607FF4FD136}"/>
              </a:ext>
            </a:extLst>
          </p:cNvPr>
          <p:cNvPicPr>
            <a:picLocks noChangeAspect="1"/>
          </p:cNvPicPr>
          <p:nvPr/>
        </p:nvPicPr>
        <p:blipFill>
          <a:blip r:embed="rId5"/>
          <a:stretch>
            <a:fillRect/>
          </a:stretch>
        </p:blipFill>
        <p:spPr>
          <a:xfrm>
            <a:off x="781082" y="2850372"/>
            <a:ext cx="2040016" cy="725633"/>
          </a:xfrm>
          <a:prstGeom prst="rect">
            <a:avLst/>
          </a:prstGeom>
        </p:spPr>
      </p:pic>
      <p:pic>
        <p:nvPicPr>
          <p:cNvPr id="15" name="Picture 9" descr="Text&#10;&#10;Description automatically generated">
            <a:extLst>
              <a:ext uri="{FF2B5EF4-FFF2-40B4-BE49-F238E27FC236}">
                <a16:creationId xmlns:a16="http://schemas.microsoft.com/office/drawing/2014/main" id="{E7CD3EC7-F4C0-F8F2-9395-7BFBBBF6233F}"/>
              </a:ext>
            </a:extLst>
          </p:cNvPr>
          <p:cNvPicPr>
            <a:picLocks noChangeAspect="1"/>
          </p:cNvPicPr>
          <p:nvPr/>
        </p:nvPicPr>
        <p:blipFill>
          <a:blip r:embed="rId4"/>
          <a:stretch>
            <a:fillRect/>
          </a:stretch>
        </p:blipFill>
        <p:spPr>
          <a:xfrm>
            <a:off x="6283137" y="2994147"/>
            <a:ext cx="2130203" cy="438084"/>
          </a:xfrm>
          <a:prstGeom prst="rect">
            <a:avLst/>
          </a:prstGeom>
        </p:spPr>
      </p:pic>
    </p:spTree>
    <p:extLst>
      <p:ext uri="{BB962C8B-B14F-4D97-AF65-F5344CB8AC3E}">
        <p14:creationId xmlns:p14="http://schemas.microsoft.com/office/powerpoint/2010/main" val="1038933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FE85301A-1BEF-9046-AD62-CC7C6553BEDB}"/>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7">
            <a:extLst>
              <a:ext uri="{FF2B5EF4-FFF2-40B4-BE49-F238E27FC236}">
                <a16:creationId xmlns:a16="http://schemas.microsoft.com/office/drawing/2014/main" id="{43CD4E6E-D52C-3142-961B-2CFA86FEBAD2}"/>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 name="Freeform 9">
            <a:extLst>
              <a:ext uri="{FF2B5EF4-FFF2-40B4-BE49-F238E27FC236}">
                <a16:creationId xmlns:a16="http://schemas.microsoft.com/office/drawing/2014/main" id="{7E314DD3-5B69-A34A-BACC-A656226DDD77}"/>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4" name="Group 3">
            <a:extLst>
              <a:ext uri="{FF2B5EF4-FFF2-40B4-BE49-F238E27FC236}">
                <a16:creationId xmlns:a16="http://schemas.microsoft.com/office/drawing/2014/main" id="{04456CAF-244B-814C-BFD9-05655A70E94C}"/>
              </a:ext>
            </a:extLst>
          </p:cNvPr>
          <p:cNvGrpSpPr/>
          <p:nvPr/>
        </p:nvGrpSpPr>
        <p:grpSpPr>
          <a:xfrm>
            <a:off x="3572" y="5693352"/>
            <a:ext cx="9155154" cy="1219841"/>
            <a:chOff x="4763" y="5231544"/>
            <a:chExt cx="12206872" cy="1626455"/>
          </a:xfrm>
          <a:solidFill>
            <a:srgbClr val="212A63"/>
          </a:solidFill>
        </p:grpSpPr>
        <p:sp>
          <p:nvSpPr>
            <p:cNvPr id="5" name="Freeform 10">
              <a:extLst>
                <a:ext uri="{FF2B5EF4-FFF2-40B4-BE49-F238E27FC236}">
                  <a16:creationId xmlns:a16="http://schemas.microsoft.com/office/drawing/2014/main" id="{1472A2D4-342B-0D46-9540-7CEB039ACDD0}"/>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 name="Freeform 11">
              <a:extLst>
                <a:ext uri="{FF2B5EF4-FFF2-40B4-BE49-F238E27FC236}">
                  <a16:creationId xmlns:a16="http://schemas.microsoft.com/office/drawing/2014/main" id="{F8BA0333-06B6-404D-8C07-A0EA8CBC7662}"/>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 name="Rectangle 15">
            <a:extLst>
              <a:ext uri="{FF2B5EF4-FFF2-40B4-BE49-F238E27FC236}">
                <a16:creationId xmlns:a16="http://schemas.microsoft.com/office/drawing/2014/main" id="{E4621F0F-2C25-2848-AF27-AEFDED0480F8}"/>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12" name="TextBox 11">
            <a:extLst>
              <a:ext uri="{FF2B5EF4-FFF2-40B4-BE49-F238E27FC236}">
                <a16:creationId xmlns:a16="http://schemas.microsoft.com/office/drawing/2014/main" id="{50D42065-518B-FF44-88CB-BF6706DD1CFA}"/>
              </a:ext>
            </a:extLst>
          </p:cNvPr>
          <p:cNvSpPr txBox="1"/>
          <p:nvPr/>
        </p:nvSpPr>
        <p:spPr>
          <a:xfrm>
            <a:off x="8179678" y="6188376"/>
            <a:ext cx="457200" cy="369332"/>
          </a:xfrm>
          <a:prstGeom prst="rect">
            <a:avLst/>
          </a:prstGeom>
          <a:noFill/>
        </p:spPr>
        <p:txBody>
          <a:bodyPr wrap="square" lIns="91440" tIns="45720" rIns="91440" bIns="45720" rtlCol="0" anchor="t">
            <a:spAutoFit/>
          </a:bodyPr>
          <a:lstStyle/>
          <a:p>
            <a:endParaRPr lang="en-US"/>
          </a:p>
        </p:txBody>
      </p:sp>
      <p:sp>
        <p:nvSpPr>
          <p:cNvPr id="14" name="Rectangle 13">
            <a:extLst>
              <a:ext uri="{FF2B5EF4-FFF2-40B4-BE49-F238E27FC236}">
                <a16:creationId xmlns:a16="http://schemas.microsoft.com/office/drawing/2014/main" id="{96F41958-E200-7B48-BAD8-41B020B9B8FC}"/>
              </a:ext>
            </a:extLst>
          </p:cNvPr>
          <p:cNvSpPr/>
          <p:nvPr/>
        </p:nvSpPr>
        <p:spPr>
          <a:xfrm>
            <a:off x="420463" y="2024587"/>
            <a:ext cx="8056026" cy="3821559"/>
          </a:xfrm>
          <a:prstGeom prst="rect">
            <a:avLst/>
          </a:prstGeom>
        </p:spPr>
        <p:txBody>
          <a:bodyPr wrap="square" lIns="91440" tIns="45720" rIns="91440" bIns="45720" anchor="t">
            <a:spAutoFit/>
          </a:bodyPr>
          <a:lstStyle/>
          <a:p>
            <a:pPr marL="285750" indent="-285750">
              <a:spcAft>
                <a:spcPts val="200"/>
              </a:spcAft>
              <a:buFont typeface="Symbol"/>
              <a:buChar char="•"/>
            </a:pPr>
            <a:r>
              <a:rPr lang="en-GB" sz="1600" b="1" dirty="0">
                <a:latin typeface="Lato"/>
                <a:ea typeface="+mn-lt"/>
                <a:cs typeface="+mn-lt"/>
              </a:rPr>
              <a:t>CEHAT (Spain) </a:t>
            </a:r>
            <a:r>
              <a:rPr lang="en-GB" sz="1600" dirty="0">
                <a:latin typeface="Lato"/>
                <a:ea typeface="+mn-lt"/>
                <a:cs typeface="+mn-lt"/>
              </a:rPr>
              <a:t>- </a:t>
            </a:r>
            <a:r>
              <a:rPr lang="en-GB" sz="1600" dirty="0" err="1">
                <a:latin typeface="Lato"/>
                <a:ea typeface="+mn-lt"/>
                <a:cs typeface="+mn-lt"/>
              </a:rPr>
              <a:t>Confederacion</a:t>
            </a:r>
            <a:r>
              <a:rPr lang="en-GB" sz="1600" dirty="0">
                <a:latin typeface="Lato"/>
                <a:ea typeface="+mn-lt"/>
                <a:cs typeface="+mn-lt"/>
              </a:rPr>
              <a:t> Espanola De Hoteles </a:t>
            </a:r>
            <a:r>
              <a:rPr lang="en-GB" sz="1600" dirty="0" err="1">
                <a:latin typeface="Lato"/>
                <a:ea typeface="+mn-lt"/>
                <a:cs typeface="+mn-lt"/>
              </a:rPr>
              <a:t>Yalojamientes</a:t>
            </a:r>
            <a:r>
              <a:rPr lang="en-GB" sz="1600" dirty="0">
                <a:latin typeface="Lato"/>
                <a:ea typeface="+mn-lt"/>
                <a:cs typeface="+mn-lt"/>
              </a:rPr>
              <a:t> Turisticos Asociacion</a:t>
            </a:r>
            <a:endParaRPr lang="en-US" sz="1600">
              <a:latin typeface="Lato"/>
              <a:ea typeface="+mn-lt"/>
              <a:cs typeface="+mn-lt"/>
            </a:endParaRPr>
          </a:p>
          <a:p>
            <a:pPr marL="285750" indent="-285750">
              <a:spcAft>
                <a:spcPts val="200"/>
              </a:spcAft>
              <a:buFont typeface="Symbol"/>
              <a:buChar char="•"/>
            </a:pPr>
            <a:r>
              <a:rPr lang="en-GB" sz="1600" b="1" dirty="0" err="1">
                <a:latin typeface="Lato"/>
                <a:ea typeface="+mn-lt"/>
                <a:cs typeface="+mn-lt"/>
              </a:rPr>
              <a:t>Ruraltour</a:t>
            </a:r>
            <a:r>
              <a:rPr lang="en-GB" sz="1600" dirty="0">
                <a:latin typeface="Lato"/>
                <a:ea typeface="+mn-lt"/>
                <a:cs typeface="+mn-lt"/>
              </a:rPr>
              <a:t> - European Federation of Rural Tourism</a:t>
            </a:r>
            <a:endParaRPr lang="en-US" sz="1600">
              <a:latin typeface="Lato"/>
              <a:ea typeface="+mn-lt"/>
              <a:cs typeface="+mn-lt"/>
            </a:endParaRPr>
          </a:p>
          <a:p>
            <a:pPr marL="285750" indent="-285750">
              <a:spcAft>
                <a:spcPts val="200"/>
              </a:spcAft>
              <a:buFont typeface="Symbol"/>
              <a:buChar char="•"/>
            </a:pPr>
            <a:r>
              <a:rPr lang="en-GB" sz="1600" b="1" err="1">
                <a:latin typeface="Lato"/>
                <a:ea typeface="+mn-lt"/>
                <a:cs typeface="+mn-lt"/>
              </a:rPr>
              <a:t>Federturismo</a:t>
            </a:r>
            <a:r>
              <a:rPr lang="en-GB" sz="1600" b="1" dirty="0">
                <a:latin typeface="Lato"/>
                <a:ea typeface="+mn-lt"/>
                <a:cs typeface="+mn-lt"/>
              </a:rPr>
              <a:t> Confindustria (Italy)</a:t>
            </a:r>
            <a:r>
              <a:rPr lang="en-GB" sz="1600" dirty="0">
                <a:latin typeface="Lato"/>
                <a:ea typeface="+mn-lt"/>
                <a:cs typeface="+mn-lt"/>
              </a:rPr>
              <a:t> - La </a:t>
            </a:r>
            <a:r>
              <a:rPr lang="en-GB" sz="1600" err="1">
                <a:latin typeface="Lato"/>
                <a:ea typeface="+mn-lt"/>
                <a:cs typeface="+mn-lt"/>
              </a:rPr>
              <a:t>Federazione</a:t>
            </a:r>
            <a:r>
              <a:rPr lang="en-GB" sz="1600" dirty="0">
                <a:latin typeface="Lato"/>
                <a:ea typeface="+mn-lt"/>
                <a:cs typeface="+mn-lt"/>
              </a:rPr>
              <a:t> Nazionale </a:t>
            </a:r>
            <a:r>
              <a:rPr lang="en-GB" sz="1600" err="1">
                <a:latin typeface="Lato"/>
                <a:ea typeface="+mn-lt"/>
                <a:cs typeface="+mn-lt"/>
              </a:rPr>
              <a:t>dell'Industria</a:t>
            </a:r>
            <a:r>
              <a:rPr lang="en-GB" sz="1600" dirty="0">
                <a:latin typeface="Lato"/>
                <a:ea typeface="+mn-lt"/>
                <a:cs typeface="+mn-lt"/>
              </a:rPr>
              <a:t> </a:t>
            </a:r>
            <a:r>
              <a:rPr lang="en-GB" sz="1600" err="1">
                <a:latin typeface="Lato"/>
                <a:ea typeface="+mn-lt"/>
                <a:cs typeface="+mn-lt"/>
              </a:rPr>
              <a:t>dei</a:t>
            </a:r>
            <a:r>
              <a:rPr lang="en-GB" sz="1600" dirty="0">
                <a:latin typeface="Lato"/>
                <a:ea typeface="+mn-lt"/>
                <a:cs typeface="+mn-lt"/>
              </a:rPr>
              <a:t> Viaggi e del Turismo del </a:t>
            </a:r>
            <a:r>
              <a:rPr lang="en-GB" sz="1600" err="1">
                <a:latin typeface="Lato"/>
                <a:ea typeface="+mn-lt"/>
                <a:cs typeface="+mn-lt"/>
              </a:rPr>
              <a:t>sistema</a:t>
            </a:r>
            <a:r>
              <a:rPr lang="en-GB" sz="1600" dirty="0">
                <a:latin typeface="Lato"/>
                <a:ea typeface="+mn-lt"/>
                <a:cs typeface="+mn-lt"/>
              </a:rPr>
              <a:t> Confindustria</a:t>
            </a:r>
            <a:endParaRPr lang="en-US" sz="1600">
              <a:latin typeface="Lato"/>
              <a:ea typeface="+mn-lt"/>
              <a:cs typeface="+mn-lt"/>
            </a:endParaRPr>
          </a:p>
          <a:p>
            <a:pPr marL="285750" indent="-285750">
              <a:spcAft>
                <a:spcPts val="200"/>
              </a:spcAft>
              <a:buFont typeface="Symbol"/>
              <a:buChar char="•"/>
            </a:pPr>
            <a:r>
              <a:rPr lang="en-GB" sz="1600" b="1" dirty="0">
                <a:latin typeface="Lato"/>
                <a:ea typeface="+mn-lt"/>
                <a:cs typeface="+mn-lt"/>
              </a:rPr>
              <a:t>VIMOSZ (Hungary)</a:t>
            </a:r>
            <a:r>
              <a:rPr lang="en-GB" sz="1600" dirty="0">
                <a:latin typeface="Lato"/>
                <a:ea typeface="+mn-lt"/>
                <a:cs typeface="+mn-lt"/>
              </a:rPr>
              <a:t> - Hungarian Hospitality Employers' Association</a:t>
            </a:r>
            <a:endParaRPr lang="en-US" sz="1600">
              <a:latin typeface="Lato"/>
              <a:ea typeface="+mn-lt"/>
              <a:cs typeface="+mn-lt"/>
            </a:endParaRPr>
          </a:p>
          <a:p>
            <a:pPr marL="285750" indent="-285750">
              <a:spcAft>
                <a:spcPts val="200"/>
              </a:spcAft>
              <a:buFont typeface="Symbol"/>
              <a:buChar char="•"/>
            </a:pPr>
            <a:r>
              <a:rPr lang="en-GB" sz="1600" b="1" err="1">
                <a:latin typeface="Lato"/>
                <a:ea typeface="+mn-lt"/>
                <a:cs typeface="+mn-lt"/>
              </a:rPr>
              <a:t>Landurlaub</a:t>
            </a:r>
            <a:r>
              <a:rPr lang="en-GB" sz="1600" b="1" dirty="0">
                <a:latin typeface="Lato"/>
                <a:ea typeface="+mn-lt"/>
                <a:cs typeface="+mn-lt"/>
              </a:rPr>
              <a:t> Mecklenburg-Vorpommern</a:t>
            </a:r>
            <a:r>
              <a:rPr lang="en-GB" sz="1600" dirty="0">
                <a:latin typeface="Lato"/>
                <a:ea typeface="+mn-lt"/>
                <a:cs typeface="+mn-lt"/>
              </a:rPr>
              <a:t> (Germany)</a:t>
            </a:r>
            <a:endParaRPr lang="en-US" sz="1600">
              <a:latin typeface="Lato"/>
              <a:ea typeface="+mn-lt"/>
              <a:cs typeface="+mn-lt"/>
            </a:endParaRPr>
          </a:p>
          <a:p>
            <a:pPr marL="285750" indent="-285750">
              <a:spcAft>
                <a:spcPts val="200"/>
              </a:spcAft>
              <a:buFont typeface="Symbol"/>
              <a:buChar char="•"/>
            </a:pPr>
            <a:r>
              <a:rPr lang="en-GB" sz="1600" b="1" err="1">
                <a:latin typeface="Lato"/>
                <a:ea typeface="+mn-lt"/>
                <a:cs typeface="+mn-lt"/>
              </a:rPr>
              <a:t>Gestlabor</a:t>
            </a:r>
            <a:r>
              <a:rPr lang="en-GB" sz="1600" b="1" dirty="0">
                <a:latin typeface="Lato"/>
                <a:ea typeface="+mn-lt"/>
                <a:cs typeface="+mn-lt"/>
              </a:rPr>
              <a:t> </a:t>
            </a:r>
            <a:r>
              <a:rPr lang="en-GB" sz="1600" b="1" err="1">
                <a:latin typeface="Lato"/>
                <a:ea typeface="+mn-lt"/>
                <a:cs typeface="+mn-lt"/>
              </a:rPr>
              <a:t>Hostelería</a:t>
            </a:r>
            <a:r>
              <a:rPr lang="en-GB" sz="1600" b="1" dirty="0">
                <a:latin typeface="Lato"/>
                <a:ea typeface="+mn-lt"/>
                <a:cs typeface="+mn-lt"/>
              </a:rPr>
              <a:t> (Spain)</a:t>
            </a:r>
            <a:endParaRPr lang="en-US" sz="1600" b="1">
              <a:latin typeface="Lato"/>
              <a:ea typeface="+mn-lt"/>
              <a:cs typeface="+mn-lt"/>
            </a:endParaRPr>
          </a:p>
          <a:p>
            <a:pPr marL="285750" indent="-285750">
              <a:spcAft>
                <a:spcPts val="200"/>
              </a:spcAft>
              <a:buFont typeface="Symbol"/>
              <a:buChar char="•"/>
            </a:pPr>
            <a:r>
              <a:rPr lang="en-GB" sz="1600" b="1" dirty="0">
                <a:latin typeface="Lato"/>
                <a:ea typeface="+mn-lt"/>
                <a:cs typeface="+mn-lt"/>
              </a:rPr>
              <a:t>DSFT (Germany)</a:t>
            </a:r>
            <a:r>
              <a:rPr lang="en-GB" sz="1600" dirty="0">
                <a:latin typeface="Lato"/>
                <a:ea typeface="+mn-lt"/>
                <a:cs typeface="+mn-lt"/>
              </a:rPr>
              <a:t> - </a:t>
            </a:r>
            <a:r>
              <a:rPr lang="en-GB" sz="1600" err="1">
                <a:latin typeface="Lato"/>
                <a:ea typeface="+mn-lt"/>
                <a:cs typeface="+mn-lt"/>
              </a:rPr>
              <a:t>Deutsches</a:t>
            </a:r>
            <a:r>
              <a:rPr lang="en-GB" sz="1600" dirty="0">
                <a:latin typeface="Lato"/>
                <a:ea typeface="+mn-lt"/>
                <a:cs typeface="+mn-lt"/>
              </a:rPr>
              <a:t> Seminar für </a:t>
            </a:r>
            <a:r>
              <a:rPr lang="en-GB" sz="1600" err="1">
                <a:latin typeface="Lato"/>
                <a:ea typeface="+mn-lt"/>
                <a:cs typeface="+mn-lt"/>
              </a:rPr>
              <a:t>Tourismus</a:t>
            </a:r>
            <a:r>
              <a:rPr lang="en-GB" sz="1600" dirty="0">
                <a:latin typeface="Lato"/>
                <a:ea typeface="+mn-lt"/>
                <a:cs typeface="+mn-lt"/>
              </a:rPr>
              <a:t> </a:t>
            </a:r>
            <a:endParaRPr lang="en-US" sz="1600">
              <a:latin typeface="Lato"/>
              <a:ea typeface="+mn-lt"/>
              <a:cs typeface="+mn-lt"/>
            </a:endParaRPr>
          </a:p>
          <a:p>
            <a:pPr marL="285750" indent="-285750">
              <a:spcAft>
                <a:spcPts val="200"/>
              </a:spcAft>
              <a:buFont typeface="Symbol"/>
              <a:buChar char="•"/>
            </a:pPr>
            <a:r>
              <a:rPr lang="en-GB" sz="1600" b="1" dirty="0">
                <a:latin typeface="Lato"/>
                <a:ea typeface="+mn-lt"/>
                <a:cs typeface="+mn-lt"/>
              </a:rPr>
              <a:t>TU Dublin (Ireland) -</a:t>
            </a:r>
            <a:r>
              <a:rPr lang="en-GB" sz="1600" dirty="0">
                <a:latin typeface="Lato"/>
                <a:ea typeface="+mn-lt"/>
                <a:cs typeface="+mn-lt"/>
              </a:rPr>
              <a:t> Technological University Dublin</a:t>
            </a:r>
            <a:endParaRPr lang="en-US" sz="1600">
              <a:latin typeface="Lato"/>
              <a:ea typeface="+mn-lt"/>
              <a:cs typeface="+mn-lt"/>
            </a:endParaRPr>
          </a:p>
          <a:p>
            <a:pPr marL="285750" indent="-285750">
              <a:spcAft>
                <a:spcPts val="200"/>
              </a:spcAft>
              <a:buFont typeface="Symbol"/>
              <a:buChar char="•"/>
            </a:pPr>
            <a:r>
              <a:rPr lang="en-GB" sz="1600" b="1" err="1">
                <a:latin typeface="Lato"/>
                <a:ea typeface="+mn-lt"/>
                <a:cs typeface="+mn-lt"/>
              </a:rPr>
              <a:t>BUas</a:t>
            </a:r>
            <a:r>
              <a:rPr lang="en-GB" sz="1600" b="1" dirty="0">
                <a:latin typeface="Lato"/>
                <a:ea typeface="+mn-lt"/>
                <a:cs typeface="+mn-lt"/>
              </a:rPr>
              <a:t> (Netherlands) -</a:t>
            </a:r>
            <a:r>
              <a:rPr lang="en-GB" sz="1600" dirty="0">
                <a:latin typeface="Lato"/>
                <a:ea typeface="+mn-lt"/>
                <a:cs typeface="+mn-lt"/>
              </a:rPr>
              <a:t> Breda University of Applied Sciences </a:t>
            </a:r>
            <a:endParaRPr lang="en-US" sz="1600">
              <a:latin typeface="Lato"/>
              <a:ea typeface="+mn-lt"/>
              <a:cs typeface="+mn-lt"/>
            </a:endParaRPr>
          </a:p>
          <a:p>
            <a:pPr marL="285750" indent="-285750">
              <a:spcAft>
                <a:spcPts val="200"/>
              </a:spcAft>
              <a:buFont typeface="Symbol"/>
              <a:buChar char="•"/>
            </a:pPr>
            <a:r>
              <a:rPr lang="en-GB" sz="1600" b="1" dirty="0">
                <a:latin typeface="Lato"/>
                <a:ea typeface="+mn-lt"/>
                <a:cs typeface="+mn-lt"/>
              </a:rPr>
              <a:t>University Of The Aegean (Greece)</a:t>
            </a:r>
            <a:endParaRPr lang="en-US" sz="1600" b="1">
              <a:latin typeface="Lato"/>
              <a:ea typeface="+mn-lt"/>
              <a:cs typeface="+mn-lt"/>
            </a:endParaRPr>
          </a:p>
          <a:p>
            <a:pPr marL="285750" indent="-285750">
              <a:spcAft>
                <a:spcPts val="200"/>
              </a:spcAft>
              <a:buFont typeface="Symbol"/>
              <a:buChar char="•"/>
            </a:pPr>
            <a:r>
              <a:rPr lang="en-GB" sz="1600" b="1" dirty="0">
                <a:latin typeface="Lato"/>
                <a:ea typeface="+mn-lt"/>
                <a:cs typeface="+mn-lt"/>
              </a:rPr>
              <a:t>SAMK University (Finland) -</a:t>
            </a:r>
            <a:r>
              <a:rPr lang="en-GB" sz="1600" dirty="0">
                <a:latin typeface="Lato"/>
                <a:ea typeface="+mn-lt"/>
                <a:cs typeface="+mn-lt"/>
              </a:rPr>
              <a:t> </a:t>
            </a:r>
            <a:r>
              <a:rPr lang="en-GB" sz="1600" err="1">
                <a:latin typeface="Lato"/>
                <a:ea typeface="+mn-lt"/>
                <a:cs typeface="+mn-lt"/>
              </a:rPr>
              <a:t>Satakunta</a:t>
            </a:r>
            <a:r>
              <a:rPr lang="en-GB" sz="1600" dirty="0">
                <a:latin typeface="Lato"/>
                <a:ea typeface="+mn-lt"/>
                <a:cs typeface="+mn-lt"/>
              </a:rPr>
              <a:t> University</a:t>
            </a:r>
            <a:endParaRPr lang="en-US" sz="1600">
              <a:latin typeface="Lato"/>
              <a:ea typeface="+mn-lt"/>
              <a:cs typeface="+mn-lt"/>
            </a:endParaRPr>
          </a:p>
          <a:p>
            <a:pPr marL="285750" indent="-285750">
              <a:spcAft>
                <a:spcPts val="200"/>
              </a:spcAft>
              <a:buFont typeface="Symbol"/>
              <a:buChar char="•"/>
            </a:pPr>
            <a:r>
              <a:rPr lang="en-GB" sz="1600" b="1" err="1">
                <a:latin typeface="Lato"/>
                <a:ea typeface="+mn-lt"/>
                <a:cs typeface="+mn-lt"/>
              </a:rPr>
              <a:t>Zangador</a:t>
            </a:r>
            <a:r>
              <a:rPr lang="en-GB" sz="1600" b="1" dirty="0">
                <a:latin typeface="Lato"/>
                <a:ea typeface="+mn-lt"/>
                <a:cs typeface="+mn-lt"/>
              </a:rPr>
              <a:t> Research Institute (Bulgaria)</a:t>
            </a:r>
            <a:endParaRPr lang="en-US" sz="1600" b="1" dirty="0">
              <a:latin typeface="Lato"/>
              <a:ea typeface="+mn-lt"/>
              <a:cs typeface="+mn-lt"/>
            </a:endParaRPr>
          </a:p>
        </p:txBody>
      </p:sp>
      <p:sp>
        <p:nvSpPr>
          <p:cNvPr id="18" name="Title 2">
            <a:extLst>
              <a:ext uri="{FF2B5EF4-FFF2-40B4-BE49-F238E27FC236}">
                <a16:creationId xmlns:a16="http://schemas.microsoft.com/office/drawing/2014/main" id="{A2FA2A60-22AE-104C-A757-0854C983DD29}"/>
              </a:ext>
            </a:extLst>
          </p:cNvPr>
          <p:cNvSpPr>
            <a:spLocks noGrp="1"/>
          </p:cNvSpPr>
          <p:nvPr>
            <p:ph type="title"/>
          </p:nvPr>
        </p:nvSpPr>
        <p:spPr>
          <a:xfrm>
            <a:off x="420462" y="366557"/>
            <a:ext cx="7751987" cy="763588"/>
          </a:xfrm>
        </p:spPr>
        <p:txBody>
          <a:bodyPr>
            <a:normAutofit/>
          </a:bodyPr>
          <a:lstStyle/>
          <a:p>
            <a:r>
              <a:rPr lang="en-US" sz="3000" spc="300" dirty="0">
                <a:solidFill>
                  <a:schemeClr val="bg1"/>
                </a:solidFill>
                <a:latin typeface="Lato"/>
                <a:ea typeface="+mj-lt"/>
                <a:cs typeface="+mj-lt"/>
              </a:rPr>
              <a:t>PANTOUR Consortium </a:t>
            </a:r>
            <a:endParaRPr lang="en-US" sz="3000" spc="300" dirty="0">
              <a:solidFill>
                <a:schemeClr val="bg1"/>
              </a:solidFill>
              <a:latin typeface="Lato"/>
              <a:cs typeface="Calibri Light"/>
            </a:endParaRPr>
          </a:p>
        </p:txBody>
      </p:sp>
      <p:pic>
        <p:nvPicPr>
          <p:cNvPr id="9" name="Picture 14" descr="A picture containing text&#10;&#10;Description automatically generated">
            <a:extLst>
              <a:ext uri="{FF2B5EF4-FFF2-40B4-BE49-F238E27FC236}">
                <a16:creationId xmlns:a16="http://schemas.microsoft.com/office/drawing/2014/main" id="{F824F16D-594D-BE98-8BF6-A475860F96EA}"/>
              </a:ext>
            </a:extLst>
          </p:cNvPr>
          <p:cNvPicPr>
            <a:picLocks noChangeAspect="1"/>
          </p:cNvPicPr>
          <p:nvPr/>
        </p:nvPicPr>
        <p:blipFill>
          <a:blip r:embed="rId2"/>
          <a:stretch>
            <a:fillRect/>
          </a:stretch>
        </p:blipFill>
        <p:spPr>
          <a:xfrm>
            <a:off x="6003181" y="4544890"/>
            <a:ext cx="3036477" cy="1082653"/>
          </a:xfrm>
          <a:prstGeom prst="rect">
            <a:avLst/>
          </a:prstGeom>
        </p:spPr>
      </p:pic>
    </p:spTree>
    <p:extLst>
      <p:ext uri="{BB962C8B-B14F-4D97-AF65-F5344CB8AC3E}">
        <p14:creationId xmlns:p14="http://schemas.microsoft.com/office/powerpoint/2010/main" val="3130342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FE85301A-1BEF-9046-AD62-CC7C6553BEDB}"/>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7">
            <a:extLst>
              <a:ext uri="{FF2B5EF4-FFF2-40B4-BE49-F238E27FC236}">
                <a16:creationId xmlns:a16="http://schemas.microsoft.com/office/drawing/2014/main" id="{43CD4E6E-D52C-3142-961B-2CFA86FEBAD2}"/>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 name="Freeform 9">
            <a:extLst>
              <a:ext uri="{FF2B5EF4-FFF2-40B4-BE49-F238E27FC236}">
                <a16:creationId xmlns:a16="http://schemas.microsoft.com/office/drawing/2014/main" id="{7E314DD3-5B69-A34A-BACC-A656226DDD77}"/>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4" name="Group 3">
            <a:extLst>
              <a:ext uri="{FF2B5EF4-FFF2-40B4-BE49-F238E27FC236}">
                <a16:creationId xmlns:a16="http://schemas.microsoft.com/office/drawing/2014/main" id="{04456CAF-244B-814C-BFD9-05655A70E94C}"/>
              </a:ext>
            </a:extLst>
          </p:cNvPr>
          <p:cNvGrpSpPr/>
          <p:nvPr/>
        </p:nvGrpSpPr>
        <p:grpSpPr>
          <a:xfrm>
            <a:off x="3572" y="5693352"/>
            <a:ext cx="9155154" cy="1219841"/>
            <a:chOff x="4763" y="5231544"/>
            <a:chExt cx="12206872" cy="1626455"/>
          </a:xfrm>
          <a:solidFill>
            <a:srgbClr val="212A63"/>
          </a:solidFill>
        </p:grpSpPr>
        <p:sp>
          <p:nvSpPr>
            <p:cNvPr id="5" name="Freeform 10">
              <a:extLst>
                <a:ext uri="{FF2B5EF4-FFF2-40B4-BE49-F238E27FC236}">
                  <a16:creationId xmlns:a16="http://schemas.microsoft.com/office/drawing/2014/main" id="{1472A2D4-342B-0D46-9540-7CEB039ACDD0}"/>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 name="Freeform 11">
              <a:extLst>
                <a:ext uri="{FF2B5EF4-FFF2-40B4-BE49-F238E27FC236}">
                  <a16:creationId xmlns:a16="http://schemas.microsoft.com/office/drawing/2014/main" id="{F8BA0333-06B6-404D-8C07-A0EA8CBC7662}"/>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 name="Rectangle 15">
            <a:extLst>
              <a:ext uri="{FF2B5EF4-FFF2-40B4-BE49-F238E27FC236}">
                <a16:creationId xmlns:a16="http://schemas.microsoft.com/office/drawing/2014/main" id="{E4621F0F-2C25-2848-AF27-AEFDED0480F8}"/>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12" name="TextBox 11">
            <a:extLst>
              <a:ext uri="{FF2B5EF4-FFF2-40B4-BE49-F238E27FC236}">
                <a16:creationId xmlns:a16="http://schemas.microsoft.com/office/drawing/2014/main" id="{50D42065-518B-FF44-88CB-BF6706DD1CFA}"/>
              </a:ext>
            </a:extLst>
          </p:cNvPr>
          <p:cNvSpPr txBox="1"/>
          <p:nvPr/>
        </p:nvSpPr>
        <p:spPr>
          <a:xfrm>
            <a:off x="8179678" y="6188376"/>
            <a:ext cx="457200" cy="369332"/>
          </a:xfrm>
          <a:prstGeom prst="rect">
            <a:avLst/>
          </a:prstGeom>
          <a:noFill/>
        </p:spPr>
        <p:txBody>
          <a:bodyPr wrap="square" lIns="91440" tIns="45720" rIns="91440" bIns="45720" rtlCol="0" anchor="t">
            <a:spAutoFit/>
          </a:bodyPr>
          <a:lstStyle/>
          <a:p>
            <a:endParaRPr lang="en-US"/>
          </a:p>
        </p:txBody>
      </p:sp>
      <p:cxnSp>
        <p:nvCxnSpPr>
          <p:cNvPr id="13" name="Straight Connector 12">
            <a:extLst>
              <a:ext uri="{FF2B5EF4-FFF2-40B4-BE49-F238E27FC236}">
                <a16:creationId xmlns:a16="http://schemas.microsoft.com/office/drawing/2014/main" id="{6A7B7A45-CF97-5F49-8382-9B267207DFC2}"/>
              </a:ext>
            </a:extLst>
          </p:cNvPr>
          <p:cNvCxnSpPr/>
          <p:nvPr/>
        </p:nvCxnSpPr>
        <p:spPr>
          <a:xfrm>
            <a:off x="4495802" y="1462753"/>
            <a:ext cx="0" cy="2537460"/>
          </a:xfrm>
          <a:prstGeom prst="line">
            <a:avLst/>
          </a:prstGeom>
          <a:ln>
            <a:solidFill>
              <a:srgbClr val="456EB7"/>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6F41958-E200-7B48-BAD8-41B020B9B8FC}"/>
              </a:ext>
            </a:extLst>
          </p:cNvPr>
          <p:cNvSpPr/>
          <p:nvPr/>
        </p:nvSpPr>
        <p:spPr>
          <a:xfrm>
            <a:off x="420463" y="2019259"/>
            <a:ext cx="3979593" cy="1754326"/>
          </a:xfrm>
          <a:prstGeom prst="rect">
            <a:avLst/>
          </a:prstGeom>
        </p:spPr>
        <p:txBody>
          <a:bodyPr wrap="square" lIns="91440" tIns="45720" rIns="91440" bIns="45720" anchor="t">
            <a:spAutoFit/>
          </a:bodyPr>
          <a:lstStyle/>
          <a:p>
            <a:pPr marL="285750" indent="-285750">
              <a:buFont typeface="Symbol"/>
              <a:buChar char="•"/>
            </a:pPr>
            <a:r>
              <a:rPr lang="en-GB" sz="1350" dirty="0">
                <a:latin typeface="Lato"/>
                <a:ea typeface="+mn-lt"/>
                <a:cs typeface="+mn-lt"/>
              </a:rPr>
              <a:t>Building public access knowledge on new trends on the job market, new occupational job profiles, and impacts of Covid on the workforce</a:t>
            </a:r>
            <a:endParaRPr lang="en-US" sz="1350">
              <a:latin typeface="Lato"/>
              <a:ea typeface="+mn-lt"/>
              <a:cs typeface="+mn-lt"/>
            </a:endParaRPr>
          </a:p>
          <a:p>
            <a:pPr marL="285750" indent="-285750">
              <a:buFont typeface="Symbol"/>
              <a:buChar char="•"/>
            </a:pPr>
            <a:r>
              <a:rPr lang="en-GB" sz="1350" dirty="0">
                <a:latin typeface="Lato"/>
                <a:ea typeface="+mn-lt"/>
                <a:cs typeface="+mn-lt"/>
              </a:rPr>
              <a:t>Dissemination of research and partnerships between industry and educational level to build alliances targeting reskilling and upskilling the workforce.</a:t>
            </a:r>
          </a:p>
        </p:txBody>
      </p:sp>
      <p:sp>
        <p:nvSpPr>
          <p:cNvPr id="15" name="Rectangle 14">
            <a:extLst>
              <a:ext uri="{FF2B5EF4-FFF2-40B4-BE49-F238E27FC236}">
                <a16:creationId xmlns:a16="http://schemas.microsoft.com/office/drawing/2014/main" id="{C61B1DF8-58F9-EE4B-AFAE-45B516B460BD}"/>
              </a:ext>
            </a:extLst>
          </p:cNvPr>
          <p:cNvSpPr/>
          <p:nvPr/>
        </p:nvSpPr>
        <p:spPr>
          <a:xfrm>
            <a:off x="4582924" y="1955316"/>
            <a:ext cx="4272669" cy="2169825"/>
          </a:xfrm>
          <a:prstGeom prst="rect">
            <a:avLst/>
          </a:prstGeom>
        </p:spPr>
        <p:txBody>
          <a:bodyPr wrap="square" lIns="91440" tIns="45720" rIns="91440" bIns="45720" anchor="t">
            <a:spAutoFit/>
          </a:bodyPr>
          <a:lstStyle/>
          <a:p>
            <a:pPr marL="285750" indent="-285750">
              <a:buFont typeface="Symbol,Sans-Serif"/>
              <a:buChar char="•"/>
            </a:pPr>
            <a:r>
              <a:rPr lang="en-GB" sz="1350" dirty="0">
                <a:latin typeface="Lato"/>
                <a:ea typeface="Lato"/>
                <a:cs typeface="Calibri"/>
              </a:rPr>
              <a:t>Design of innovative and digital tools that will be available for the training, skilling and reskilling of the workforce in the EU level.</a:t>
            </a:r>
            <a:endParaRPr lang="en-GB" sz="1350">
              <a:latin typeface="Lato"/>
              <a:ea typeface="Lato"/>
              <a:cs typeface="Calibri"/>
            </a:endParaRPr>
          </a:p>
          <a:p>
            <a:pPr marL="285750" indent="-285750">
              <a:buFont typeface="Symbol,Sans-Serif"/>
              <a:buChar char="•"/>
            </a:pPr>
            <a:r>
              <a:rPr lang="en-GB" sz="1350" dirty="0">
                <a:latin typeface="Lato"/>
                <a:ea typeface="Lato"/>
                <a:cs typeface="Calibri"/>
              </a:rPr>
              <a:t>Design of an action plan, to be delivered at the end of the Project and that will provide a roadmap for reskilling and upskilling in the sector</a:t>
            </a:r>
            <a:endParaRPr lang="en-US" sz="1350">
              <a:latin typeface="Lato"/>
              <a:ea typeface="Lato"/>
              <a:cs typeface="+mn-lt"/>
            </a:endParaRPr>
          </a:p>
          <a:p>
            <a:pPr marL="285750" indent="-285750">
              <a:buFont typeface="Symbol,Sans-Serif"/>
              <a:buChar char="•"/>
            </a:pPr>
            <a:r>
              <a:rPr lang="en-GB" sz="1350" dirty="0">
                <a:latin typeface="Lato"/>
                <a:ea typeface="Lato"/>
                <a:cs typeface="Calibri"/>
              </a:rPr>
              <a:t>Construction of partnerships with local level training providers and delivery of work-based training content to skill the workforce in the sector.</a:t>
            </a:r>
            <a:endParaRPr lang="en-GB" dirty="0">
              <a:latin typeface="Lato"/>
              <a:ea typeface="Lato"/>
              <a:cs typeface="Calibri"/>
            </a:endParaRPr>
          </a:p>
        </p:txBody>
      </p:sp>
      <p:sp>
        <p:nvSpPr>
          <p:cNvPr id="16" name="Rectangle 15">
            <a:extLst>
              <a:ext uri="{FF2B5EF4-FFF2-40B4-BE49-F238E27FC236}">
                <a16:creationId xmlns:a16="http://schemas.microsoft.com/office/drawing/2014/main" id="{C16A9C91-3E3E-8B4D-986B-69C27590A7AE}"/>
              </a:ext>
            </a:extLst>
          </p:cNvPr>
          <p:cNvSpPr/>
          <p:nvPr/>
        </p:nvSpPr>
        <p:spPr>
          <a:xfrm>
            <a:off x="420463" y="1565482"/>
            <a:ext cx="4015106" cy="462371"/>
          </a:xfrm>
          <a:prstGeom prst="rect">
            <a:avLst/>
          </a:prstGeom>
        </p:spPr>
        <p:txBody>
          <a:bodyPr wrap="square" lIns="91440" tIns="45720" rIns="91440" bIns="45720" anchor="t">
            <a:spAutoFit/>
          </a:bodyPr>
          <a:lstStyle/>
          <a:p>
            <a:pPr algn="just">
              <a:lnSpc>
                <a:spcPct val="150000"/>
              </a:lnSpc>
            </a:pPr>
            <a:r>
              <a:rPr lang="en-US" spc="300" dirty="0">
                <a:solidFill>
                  <a:srgbClr val="456EB7"/>
                </a:solidFill>
                <a:latin typeface="Lato"/>
                <a:ea typeface="Lato"/>
                <a:cs typeface="Lato"/>
              </a:rPr>
              <a:t>Short Term Impacts</a:t>
            </a:r>
            <a:endParaRPr lang="en-US" dirty="0"/>
          </a:p>
        </p:txBody>
      </p:sp>
      <p:sp>
        <p:nvSpPr>
          <p:cNvPr id="17" name="Rectangle 16">
            <a:extLst>
              <a:ext uri="{FF2B5EF4-FFF2-40B4-BE49-F238E27FC236}">
                <a16:creationId xmlns:a16="http://schemas.microsoft.com/office/drawing/2014/main" id="{89973E6A-CC75-B340-BD0E-415454EE279D}"/>
              </a:ext>
            </a:extLst>
          </p:cNvPr>
          <p:cNvSpPr/>
          <p:nvPr/>
        </p:nvSpPr>
        <p:spPr>
          <a:xfrm>
            <a:off x="4806727" y="1501538"/>
            <a:ext cx="4015106" cy="453137"/>
          </a:xfrm>
          <a:prstGeom prst="rect">
            <a:avLst/>
          </a:prstGeom>
        </p:spPr>
        <p:txBody>
          <a:bodyPr wrap="square" lIns="91440" tIns="45720" rIns="91440" bIns="45720" anchor="t">
            <a:spAutoFit/>
          </a:bodyPr>
          <a:lstStyle/>
          <a:p>
            <a:pPr algn="just">
              <a:lnSpc>
                <a:spcPct val="150000"/>
              </a:lnSpc>
            </a:pPr>
            <a:r>
              <a:rPr lang="en-US" spc="300" dirty="0">
                <a:solidFill>
                  <a:srgbClr val="456EB7"/>
                </a:solidFill>
                <a:latin typeface="Lato"/>
                <a:ea typeface="Lato"/>
                <a:cs typeface="Lato"/>
              </a:rPr>
              <a:t>Medium Term Impacts</a:t>
            </a:r>
            <a:endParaRPr lang="id-ID" spc="300" dirty="0">
              <a:solidFill>
                <a:srgbClr val="456EB7"/>
              </a:solidFill>
              <a:latin typeface="Lato"/>
              <a:ea typeface="Lato"/>
              <a:cs typeface="Lato"/>
            </a:endParaRPr>
          </a:p>
        </p:txBody>
      </p:sp>
      <p:sp>
        <p:nvSpPr>
          <p:cNvPr id="18" name="Title 2">
            <a:extLst>
              <a:ext uri="{FF2B5EF4-FFF2-40B4-BE49-F238E27FC236}">
                <a16:creationId xmlns:a16="http://schemas.microsoft.com/office/drawing/2014/main" id="{A2FA2A60-22AE-104C-A757-0854C983DD29}"/>
              </a:ext>
            </a:extLst>
          </p:cNvPr>
          <p:cNvSpPr>
            <a:spLocks noGrp="1"/>
          </p:cNvSpPr>
          <p:nvPr>
            <p:ph type="title"/>
          </p:nvPr>
        </p:nvSpPr>
        <p:spPr>
          <a:xfrm>
            <a:off x="223301" y="238668"/>
            <a:ext cx="7032616" cy="758260"/>
          </a:xfrm>
        </p:spPr>
        <p:txBody>
          <a:bodyPr>
            <a:normAutofit fontScale="90000"/>
          </a:bodyPr>
          <a:lstStyle/>
          <a:p>
            <a:r>
              <a:rPr lang="en-US" sz="3000" spc="300" dirty="0">
                <a:solidFill>
                  <a:schemeClr val="bg1"/>
                </a:solidFill>
                <a:latin typeface="Lato"/>
                <a:ea typeface="+mj-lt"/>
                <a:cs typeface="+mj-lt"/>
              </a:rPr>
              <a:t>The Pact for Next Tourism Generation Skills – 4 Years</a:t>
            </a:r>
            <a:endParaRPr lang="en-US" dirty="0">
              <a:solidFill>
                <a:schemeClr val="bg1"/>
              </a:solidFill>
              <a:latin typeface="Lato"/>
            </a:endParaRPr>
          </a:p>
        </p:txBody>
      </p:sp>
      <p:sp>
        <p:nvSpPr>
          <p:cNvPr id="2" name="TextBox 1">
            <a:extLst>
              <a:ext uri="{FF2B5EF4-FFF2-40B4-BE49-F238E27FC236}">
                <a16:creationId xmlns:a16="http://schemas.microsoft.com/office/drawing/2014/main" id="{923CD8B2-EE5D-4EBC-0FA3-D432290BBD35}"/>
              </a:ext>
            </a:extLst>
          </p:cNvPr>
          <p:cNvSpPr txBox="1"/>
          <p:nvPr/>
        </p:nvSpPr>
        <p:spPr>
          <a:xfrm>
            <a:off x="562708" y="4005030"/>
            <a:ext cx="7922667" cy="18235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pc="300" dirty="0">
                <a:solidFill>
                  <a:srgbClr val="456EB7"/>
                </a:solidFill>
                <a:latin typeface="Lato"/>
                <a:ea typeface="Lato"/>
                <a:cs typeface="Lato"/>
              </a:rPr>
              <a:t>Long Term Impacts</a:t>
            </a:r>
            <a:endParaRPr lang="en-US" spc="300" dirty="0">
              <a:solidFill>
                <a:srgbClr val="456EB7"/>
              </a:solidFill>
              <a:latin typeface="Lato"/>
              <a:ea typeface="Lato"/>
              <a:cs typeface="Lato"/>
            </a:endParaRPr>
          </a:p>
          <a:p>
            <a:pPr marL="285750" indent="-285750">
              <a:buFont typeface="Symbol"/>
              <a:buChar char="•"/>
            </a:pPr>
            <a:r>
              <a:rPr lang="en-GB" sz="1350" dirty="0">
                <a:latin typeface="Lato"/>
                <a:ea typeface="+mn-lt"/>
                <a:cs typeface="+mn-lt"/>
              </a:rPr>
              <a:t>Building of a strong and resilient workforce prepared for the challenges of the future.</a:t>
            </a:r>
            <a:r>
              <a:rPr lang="en-US" sz="1350" dirty="0">
                <a:latin typeface="Lato"/>
                <a:ea typeface="+mn-lt"/>
                <a:cs typeface="+mn-lt"/>
              </a:rPr>
              <a:t>​</a:t>
            </a:r>
          </a:p>
          <a:p>
            <a:pPr marL="285750" indent="-285750">
              <a:buFont typeface="Symbol"/>
              <a:buChar char="•"/>
            </a:pPr>
            <a:r>
              <a:rPr lang="en-GB" sz="1350" dirty="0">
                <a:latin typeface="Lato"/>
                <a:ea typeface="+mn-lt"/>
                <a:cs typeface="+mn-lt"/>
              </a:rPr>
              <a:t>Growth of new jobs related to digital, green and social skills and the increasing demand and supply of jobs in the sector.</a:t>
            </a:r>
            <a:r>
              <a:rPr lang="en-US" sz="1350" dirty="0">
                <a:latin typeface="Lato"/>
                <a:ea typeface="+mn-lt"/>
                <a:cs typeface="+mn-lt"/>
              </a:rPr>
              <a:t>​</a:t>
            </a:r>
          </a:p>
          <a:p>
            <a:pPr marL="285750" indent="-285750">
              <a:buFont typeface="Symbol"/>
              <a:buChar char="•"/>
            </a:pPr>
            <a:r>
              <a:rPr lang="en-GB" sz="1350" dirty="0">
                <a:latin typeface="Lato"/>
                <a:ea typeface="+mn-lt"/>
                <a:cs typeface="+mn-lt"/>
              </a:rPr>
              <a:t>The positive effects on the environment of new strategies on training and skilling the workforce, supporting the Green Deal and preparing the population to a better future.</a:t>
            </a:r>
            <a:r>
              <a:rPr lang="en-US" sz="1350" dirty="0">
                <a:latin typeface="Lato"/>
                <a:ea typeface="+mn-lt"/>
                <a:cs typeface="+mn-lt"/>
              </a:rPr>
              <a:t>​</a:t>
            </a:r>
          </a:p>
          <a:p>
            <a:pPr marL="285750" indent="-285750">
              <a:buFont typeface="Symbol"/>
              <a:buChar char="•"/>
            </a:pPr>
            <a:r>
              <a:rPr lang="en-GB" sz="1350" dirty="0">
                <a:latin typeface="Lato"/>
                <a:ea typeface="+mn-lt"/>
                <a:cs typeface="+mn-lt"/>
              </a:rPr>
              <a:t>The positive effects of the skilling in the sector, building new relationships between employees and employers and</a:t>
            </a:r>
            <a:r>
              <a:rPr lang="en-US" sz="1350" dirty="0">
                <a:latin typeface="Lato"/>
                <a:ea typeface="+mn-lt"/>
                <a:cs typeface="+mn-lt"/>
              </a:rPr>
              <a:t>​ </a:t>
            </a:r>
            <a:r>
              <a:rPr lang="en-GB" sz="1350" dirty="0">
                <a:latin typeface="Lato"/>
                <a:ea typeface="+mn-lt"/>
                <a:cs typeface="+mn-lt"/>
              </a:rPr>
              <a:t>setting a positive work environment, attracting more talents to the industry.</a:t>
            </a:r>
            <a:r>
              <a:rPr lang="en-US" sz="1350" dirty="0">
                <a:latin typeface="Lato"/>
                <a:ea typeface="+mn-lt"/>
                <a:cs typeface="+mn-lt"/>
              </a:rPr>
              <a:t>​</a:t>
            </a:r>
          </a:p>
        </p:txBody>
      </p:sp>
      <p:pic>
        <p:nvPicPr>
          <p:cNvPr id="9" name="Picture 14" descr="A picture containing text&#10;&#10;Description automatically generated">
            <a:extLst>
              <a:ext uri="{FF2B5EF4-FFF2-40B4-BE49-F238E27FC236}">
                <a16:creationId xmlns:a16="http://schemas.microsoft.com/office/drawing/2014/main" id="{069B360A-BCE8-61F4-5A6D-F8DE9FBD6D36}"/>
              </a:ext>
            </a:extLst>
          </p:cNvPr>
          <p:cNvPicPr>
            <a:picLocks noChangeAspect="1"/>
          </p:cNvPicPr>
          <p:nvPr/>
        </p:nvPicPr>
        <p:blipFill>
          <a:blip r:embed="rId2"/>
          <a:stretch>
            <a:fillRect/>
          </a:stretch>
        </p:blipFill>
        <p:spPr>
          <a:xfrm>
            <a:off x="6536047" y="244651"/>
            <a:ext cx="2103960" cy="752276"/>
          </a:xfrm>
          <a:prstGeom prst="rect">
            <a:avLst/>
          </a:prstGeom>
        </p:spPr>
      </p:pic>
    </p:spTree>
    <p:extLst>
      <p:ext uri="{BB962C8B-B14F-4D97-AF65-F5344CB8AC3E}">
        <p14:creationId xmlns:p14="http://schemas.microsoft.com/office/powerpoint/2010/main" val="2824124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FE85301A-1BEF-9046-AD62-CC7C6553BEDB}"/>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7">
            <a:extLst>
              <a:ext uri="{FF2B5EF4-FFF2-40B4-BE49-F238E27FC236}">
                <a16:creationId xmlns:a16="http://schemas.microsoft.com/office/drawing/2014/main" id="{43CD4E6E-D52C-3142-961B-2CFA86FEBAD2}"/>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 name="Freeform 9">
            <a:extLst>
              <a:ext uri="{FF2B5EF4-FFF2-40B4-BE49-F238E27FC236}">
                <a16:creationId xmlns:a16="http://schemas.microsoft.com/office/drawing/2014/main" id="{7E314DD3-5B69-A34A-BACC-A656226DDD77}"/>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4" name="Group 3">
            <a:extLst>
              <a:ext uri="{FF2B5EF4-FFF2-40B4-BE49-F238E27FC236}">
                <a16:creationId xmlns:a16="http://schemas.microsoft.com/office/drawing/2014/main" id="{04456CAF-244B-814C-BFD9-05655A70E94C}"/>
              </a:ext>
            </a:extLst>
          </p:cNvPr>
          <p:cNvGrpSpPr/>
          <p:nvPr/>
        </p:nvGrpSpPr>
        <p:grpSpPr>
          <a:xfrm>
            <a:off x="3572" y="5693352"/>
            <a:ext cx="9155154" cy="1219841"/>
            <a:chOff x="4763" y="5231544"/>
            <a:chExt cx="12206872" cy="1626455"/>
          </a:xfrm>
          <a:solidFill>
            <a:srgbClr val="212A63"/>
          </a:solidFill>
        </p:grpSpPr>
        <p:sp>
          <p:nvSpPr>
            <p:cNvPr id="5" name="Freeform 10">
              <a:extLst>
                <a:ext uri="{FF2B5EF4-FFF2-40B4-BE49-F238E27FC236}">
                  <a16:creationId xmlns:a16="http://schemas.microsoft.com/office/drawing/2014/main" id="{1472A2D4-342B-0D46-9540-7CEB039ACDD0}"/>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 name="Freeform 11">
              <a:extLst>
                <a:ext uri="{FF2B5EF4-FFF2-40B4-BE49-F238E27FC236}">
                  <a16:creationId xmlns:a16="http://schemas.microsoft.com/office/drawing/2014/main" id="{F8BA0333-06B6-404D-8C07-A0EA8CBC7662}"/>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 name="Rectangle 15">
            <a:extLst>
              <a:ext uri="{FF2B5EF4-FFF2-40B4-BE49-F238E27FC236}">
                <a16:creationId xmlns:a16="http://schemas.microsoft.com/office/drawing/2014/main" id="{E4621F0F-2C25-2848-AF27-AEFDED0480F8}"/>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12" name="TextBox 11">
            <a:extLst>
              <a:ext uri="{FF2B5EF4-FFF2-40B4-BE49-F238E27FC236}">
                <a16:creationId xmlns:a16="http://schemas.microsoft.com/office/drawing/2014/main" id="{50D42065-518B-FF44-88CB-BF6706DD1CFA}"/>
              </a:ext>
            </a:extLst>
          </p:cNvPr>
          <p:cNvSpPr txBox="1"/>
          <p:nvPr/>
        </p:nvSpPr>
        <p:spPr>
          <a:xfrm>
            <a:off x="8179678" y="6188376"/>
            <a:ext cx="457200" cy="369332"/>
          </a:xfrm>
          <a:prstGeom prst="rect">
            <a:avLst/>
          </a:prstGeom>
          <a:noFill/>
        </p:spPr>
        <p:txBody>
          <a:bodyPr wrap="square" lIns="91440" tIns="45720" rIns="91440" bIns="45720" rtlCol="0" anchor="t">
            <a:spAutoFit/>
          </a:bodyPr>
          <a:lstStyle/>
          <a:p>
            <a:endParaRPr lang="en-US"/>
          </a:p>
        </p:txBody>
      </p:sp>
      <p:sp>
        <p:nvSpPr>
          <p:cNvPr id="18" name="Title 2">
            <a:extLst>
              <a:ext uri="{FF2B5EF4-FFF2-40B4-BE49-F238E27FC236}">
                <a16:creationId xmlns:a16="http://schemas.microsoft.com/office/drawing/2014/main" id="{A2FA2A60-22AE-104C-A757-0854C983DD29}"/>
              </a:ext>
            </a:extLst>
          </p:cNvPr>
          <p:cNvSpPr>
            <a:spLocks noGrp="1"/>
          </p:cNvSpPr>
          <p:nvPr>
            <p:ph type="title"/>
          </p:nvPr>
        </p:nvSpPr>
        <p:spPr>
          <a:xfrm>
            <a:off x="420462" y="366557"/>
            <a:ext cx="7751987" cy="763588"/>
          </a:xfrm>
        </p:spPr>
        <p:txBody>
          <a:bodyPr>
            <a:normAutofit/>
          </a:bodyPr>
          <a:lstStyle/>
          <a:p>
            <a:r>
              <a:rPr lang="en-US" sz="3000" b="1" spc="300" dirty="0">
                <a:solidFill>
                  <a:schemeClr val="bg2"/>
                </a:solidFill>
                <a:latin typeface="Calibri Light"/>
                <a:ea typeface="+mj-lt"/>
                <a:cs typeface="+mj-lt"/>
              </a:rPr>
              <a:t>EURO-EMOTUR</a:t>
            </a:r>
            <a:endParaRPr lang="en-US" sz="3000" spc="300" dirty="0">
              <a:ea typeface="+mj-lt"/>
              <a:cs typeface="+mj-lt"/>
            </a:endParaRPr>
          </a:p>
        </p:txBody>
      </p:sp>
      <p:pic>
        <p:nvPicPr>
          <p:cNvPr id="8" name="Picture 8" descr="A picture containing logo&#10;&#10;Description automatically generated">
            <a:extLst>
              <a:ext uri="{FF2B5EF4-FFF2-40B4-BE49-F238E27FC236}">
                <a16:creationId xmlns:a16="http://schemas.microsoft.com/office/drawing/2014/main" id="{16C2BA58-2B83-6B23-B1D1-92C657B67806}"/>
              </a:ext>
            </a:extLst>
          </p:cNvPr>
          <p:cNvPicPr>
            <a:picLocks noChangeAspect="1"/>
          </p:cNvPicPr>
          <p:nvPr/>
        </p:nvPicPr>
        <p:blipFill>
          <a:blip r:embed="rId2"/>
          <a:stretch>
            <a:fillRect/>
          </a:stretch>
        </p:blipFill>
        <p:spPr>
          <a:xfrm>
            <a:off x="621324" y="4279444"/>
            <a:ext cx="3926165" cy="915489"/>
          </a:xfrm>
          <a:prstGeom prst="rect">
            <a:avLst/>
          </a:prstGeom>
        </p:spPr>
      </p:pic>
      <p:sp>
        <p:nvSpPr>
          <p:cNvPr id="9" name="TextBox 8">
            <a:extLst>
              <a:ext uri="{FF2B5EF4-FFF2-40B4-BE49-F238E27FC236}">
                <a16:creationId xmlns:a16="http://schemas.microsoft.com/office/drawing/2014/main" id="{DE233E2A-F292-519F-8F62-DEFD9BEC3DF8}"/>
              </a:ext>
            </a:extLst>
          </p:cNvPr>
          <p:cNvSpPr txBox="1"/>
          <p:nvPr/>
        </p:nvSpPr>
        <p:spPr>
          <a:xfrm>
            <a:off x="743883" y="1655085"/>
            <a:ext cx="721395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Lato"/>
                <a:ea typeface="Lato"/>
                <a:cs typeface="Arial"/>
              </a:rPr>
              <a:t>Improve competencies in direct marketing (B2C and B2B), using neuromarketing techniques:</a:t>
            </a:r>
          </a:p>
          <a:p>
            <a:endParaRPr lang="en-US" dirty="0">
              <a:latin typeface="Lato"/>
              <a:ea typeface="Lato"/>
              <a:cs typeface="Arial"/>
            </a:endParaRPr>
          </a:p>
          <a:p>
            <a:pPr marL="285750" indent="-285750">
              <a:buFont typeface="Arial"/>
              <a:buChar char="•"/>
            </a:pPr>
            <a:r>
              <a:rPr lang="en-US" dirty="0">
                <a:latin typeface="Lato"/>
                <a:ea typeface="Lato"/>
                <a:cs typeface="Arial"/>
              </a:rPr>
              <a:t>Virtual Reality</a:t>
            </a:r>
            <a:endParaRPr lang="en-US">
              <a:latin typeface="Lato"/>
              <a:ea typeface="Lato"/>
              <a:cs typeface="Calibri"/>
            </a:endParaRPr>
          </a:p>
          <a:p>
            <a:pPr marL="285750" indent="-285750">
              <a:buFont typeface="Arial"/>
              <a:buChar char="•"/>
            </a:pPr>
            <a:r>
              <a:rPr lang="en-US" dirty="0">
                <a:latin typeface="Lato"/>
                <a:ea typeface="Lato"/>
                <a:cs typeface="Arial"/>
              </a:rPr>
              <a:t>Augmented reality</a:t>
            </a:r>
            <a:endParaRPr lang="en-US">
              <a:latin typeface="Lato"/>
              <a:ea typeface="Lato"/>
              <a:cs typeface="Calibri"/>
            </a:endParaRPr>
          </a:p>
          <a:p>
            <a:pPr marL="285750" indent="-285750">
              <a:buFont typeface="Arial"/>
              <a:buChar char="•"/>
            </a:pPr>
            <a:r>
              <a:rPr lang="en-US" dirty="0">
                <a:latin typeface="Lato"/>
                <a:ea typeface="Lato"/>
                <a:cs typeface="Arial"/>
              </a:rPr>
              <a:t>Face coding</a:t>
            </a:r>
            <a:endParaRPr lang="en-US">
              <a:latin typeface="Lato"/>
              <a:ea typeface="Lato"/>
              <a:cs typeface="Calibri"/>
            </a:endParaRPr>
          </a:p>
          <a:p>
            <a:pPr marL="285750" indent="-285750">
              <a:buFont typeface="Arial"/>
              <a:buChar char="•"/>
            </a:pPr>
            <a:r>
              <a:rPr lang="en-US" dirty="0">
                <a:latin typeface="Lato"/>
                <a:ea typeface="Lato"/>
                <a:cs typeface="Arial"/>
              </a:rPr>
              <a:t>Eye tracking</a:t>
            </a:r>
            <a:endParaRPr lang="en-US">
              <a:latin typeface="Lato"/>
              <a:ea typeface="Lato"/>
              <a:cs typeface="Calibri"/>
            </a:endParaRPr>
          </a:p>
          <a:p>
            <a:pPr marL="285750" indent="-285750">
              <a:buFont typeface="Arial"/>
              <a:buChar char="•"/>
            </a:pPr>
            <a:r>
              <a:rPr lang="en-US" dirty="0">
                <a:latin typeface="Lato"/>
                <a:ea typeface="Lato"/>
                <a:cs typeface="Arial"/>
              </a:rPr>
              <a:t>EEG (</a:t>
            </a:r>
            <a:r>
              <a:rPr lang="en-US" dirty="0">
                <a:latin typeface="Lato"/>
                <a:ea typeface="+mn-lt"/>
                <a:cs typeface="+mn-lt"/>
              </a:rPr>
              <a:t>electroencephalogram</a:t>
            </a:r>
            <a:r>
              <a:rPr lang="en-US" dirty="0">
                <a:latin typeface="Lato"/>
                <a:ea typeface="Lato"/>
                <a:cs typeface="Arial"/>
              </a:rPr>
              <a:t>) </a:t>
            </a:r>
            <a:endParaRPr lang="en-US">
              <a:latin typeface="Lato"/>
              <a:ea typeface="Lato"/>
              <a:cs typeface="Calibri"/>
            </a:endParaRPr>
          </a:p>
        </p:txBody>
      </p:sp>
      <p:pic>
        <p:nvPicPr>
          <p:cNvPr id="10" name="Picture 10" descr="Diagram&#10;&#10;Description automatically generated">
            <a:extLst>
              <a:ext uri="{FF2B5EF4-FFF2-40B4-BE49-F238E27FC236}">
                <a16:creationId xmlns:a16="http://schemas.microsoft.com/office/drawing/2014/main" id="{A1DC1E16-1271-4A88-AC8A-94BDED6D8A8D}"/>
              </a:ext>
            </a:extLst>
          </p:cNvPr>
          <p:cNvPicPr>
            <a:picLocks noChangeAspect="1"/>
          </p:cNvPicPr>
          <p:nvPr/>
        </p:nvPicPr>
        <p:blipFill>
          <a:blip r:embed="rId3"/>
          <a:stretch>
            <a:fillRect/>
          </a:stretch>
        </p:blipFill>
        <p:spPr>
          <a:xfrm>
            <a:off x="4580527" y="2273444"/>
            <a:ext cx="4192598" cy="2748062"/>
          </a:xfrm>
          <a:prstGeom prst="rect">
            <a:avLst/>
          </a:prstGeom>
        </p:spPr>
      </p:pic>
      <p:pic>
        <p:nvPicPr>
          <p:cNvPr id="21" name="Picture 9" descr="Text&#10;&#10;Description automatically generated">
            <a:extLst>
              <a:ext uri="{FF2B5EF4-FFF2-40B4-BE49-F238E27FC236}">
                <a16:creationId xmlns:a16="http://schemas.microsoft.com/office/drawing/2014/main" id="{0FC9C934-A14B-B5F5-877E-A69967A00BF5}"/>
              </a:ext>
            </a:extLst>
          </p:cNvPr>
          <p:cNvPicPr>
            <a:picLocks noChangeAspect="1"/>
          </p:cNvPicPr>
          <p:nvPr/>
        </p:nvPicPr>
        <p:blipFill>
          <a:blip r:embed="rId4"/>
          <a:stretch>
            <a:fillRect/>
          </a:stretch>
        </p:blipFill>
        <p:spPr>
          <a:xfrm>
            <a:off x="2137430" y="5392049"/>
            <a:ext cx="2924175" cy="603272"/>
          </a:xfrm>
          <a:prstGeom prst="rect">
            <a:avLst/>
          </a:prstGeom>
        </p:spPr>
      </p:pic>
    </p:spTree>
    <p:extLst>
      <p:ext uri="{BB962C8B-B14F-4D97-AF65-F5344CB8AC3E}">
        <p14:creationId xmlns:p14="http://schemas.microsoft.com/office/powerpoint/2010/main" val="3765541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FE85301A-1BEF-9046-AD62-CC7C6553BEDB}"/>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7">
            <a:extLst>
              <a:ext uri="{FF2B5EF4-FFF2-40B4-BE49-F238E27FC236}">
                <a16:creationId xmlns:a16="http://schemas.microsoft.com/office/drawing/2014/main" id="{43CD4E6E-D52C-3142-961B-2CFA86FEBAD2}"/>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 name="Freeform 9">
            <a:extLst>
              <a:ext uri="{FF2B5EF4-FFF2-40B4-BE49-F238E27FC236}">
                <a16:creationId xmlns:a16="http://schemas.microsoft.com/office/drawing/2014/main" id="{7E314DD3-5B69-A34A-BACC-A656226DDD77}"/>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4" name="Group 3">
            <a:extLst>
              <a:ext uri="{FF2B5EF4-FFF2-40B4-BE49-F238E27FC236}">
                <a16:creationId xmlns:a16="http://schemas.microsoft.com/office/drawing/2014/main" id="{04456CAF-244B-814C-BFD9-05655A70E94C}"/>
              </a:ext>
            </a:extLst>
          </p:cNvPr>
          <p:cNvGrpSpPr/>
          <p:nvPr/>
        </p:nvGrpSpPr>
        <p:grpSpPr>
          <a:xfrm>
            <a:off x="3572" y="5693352"/>
            <a:ext cx="9155154" cy="1219841"/>
            <a:chOff x="4763" y="5231544"/>
            <a:chExt cx="12206872" cy="1626455"/>
          </a:xfrm>
          <a:solidFill>
            <a:srgbClr val="212A63"/>
          </a:solidFill>
        </p:grpSpPr>
        <p:sp>
          <p:nvSpPr>
            <p:cNvPr id="5" name="Freeform 10">
              <a:extLst>
                <a:ext uri="{FF2B5EF4-FFF2-40B4-BE49-F238E27FC236}">
                  <a16:creationId xmlns:a16="http://schemas.microsoft.com/office/drawing/2014/main" id="{1472A2D4-342B-0D46-9540-7CEB039ACDD0}"/>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 name="Freeform 11">
              <a:extLst>
                <a:ext uri="{FF2B5EF4-FFF2-40B4-BE49-F238E27FC236}">
                  <a16:creationId xmlns:a16="http://schemas.microsoft.com/office/drawing/2014/main" id="{F8BA0333-06B6-404D-8C07-A0EA8CBC7662}"/>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 name="Rectangle 15">
            <a:extLst>
              <a:ext uri="{FF2B5EF4-FFF2-40B4-BE49-F238E27FC236}">
                <a16:creationId xmlns:a16="http://schemas.microsoft.com/office/drawing/2014/main" id="{E4621F0F-2C25-2848-AF27-AEFDED0480F8}"/>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12" name="TextBox 11">
            <a:extLst>
              <a:ext uri="{FF2B5EF4-FFF2-40B4-BE49-F238E27FC236}">
                <a16:creationId xmlns:a16="http://schemas.microsoft.com/office/drawing/2014/main" id="{50D42065-518B-FF44-88CB-BF6706DD1CFA}"/>
              </a:ext>
            </a:extLst>
          </p:cNvPr>
          <p:cNvSpPr txBox="1"/>
          <p:nvPr/>
        </p:nvSpPr>
        <p:spPr>
          <a:xfrm>
            <a:off x="8179678" y="6188376"/>
            <a:ext cx="457200" cy="369332"/>
          </a:xfrm>
          <a:prstGeom prst="rect">
            <a:avLst/>
          </a:prstGeom>
          <a:noFill/>
        </p:spPr>
        <p:txBody>
          <a:bodyPr wrap="square" lIns="91440" tIns="45720" rIns="91440" bIns="45720" rtlCol="0" anchor="t">
            <a:spAutoFit/>
          </a:bodyPr>
          <a:lstStyle/>
          <a:p>
            <a:endParaRPr lang="en-US"/>
          </a:p>
        </p:txBody>
      </p:sp>
      <p:sp>
        <p:nvSpPr>
          <p:cNvPr id="18" name="Title 2">
            <a:extLst>
              <a:ext uri="{FF2B5EF4-FFF2-40B4-BE49-F238E27FC236}">
                <a16:creationId xmlns:a16="http://schemas.microsoft.com/office/drawing/2014/main" id="{A2FA2A60-22AE-104C-A757-0854C983DD29}"/>
              </a:ext>
            </a:extLst>
          </p:cNvPr>
          <p:cNvSpPr>
            <a:spLocks noGrp="1"/>
          </p:cNvSpPr>
          <p:nvPr>
            <p:ph type="title"/>
          </p:nvPr>
        </p:nvSpPr>
        <p:spPr>
          <a:xfrm>
            <a:off x="420462" y="366557"/>
            <a:ext cx="7751987" cy="763588"/>
          </a:xfrm>
        </p:spPr>
        <p:txBody>
          <a:bodyPr>
            <a:normAutofit/>
          </a:bodyPr>
          <a:lstStyle/>
          <a:p>
            <a:r>
              <a:rPr lang="en-US" sz="3000" b="1" spc="300" dirty="0">
                <a:solidFill>
                  <a:schemeClr val="bg2"/>
                </a:solidFill>
                <a:latin typeface="Calibri Light"/>
                <a:ea typeface="+mj-lt"/>
                <a:cs typeface="+mj-lt"/>
              </a:rPr>
              <a:t>EURO-EMOTUR</a:t>
            </a:r>
            <a:endParaRPr lang="en-US" sz="3000" spc="300" dirty="0">
              <a:ea typeface="+mj-lt"/>
              <a:cs typeface="+mj-lt"/>
            </a:endParaRPr>
          </a:p>
        </p:txBody>
      </p:sp>
      <p:sp>
        <p:nvSpPr>
          <p:cNvPr id="9" name="TextBox 8">
            <a:extLst>
              <a:ext uri="{FF2B5EF4-FFF2-40B4-BE49-F238E27FC236}">
                <a16:creationId xmlns:a16="http://schemas.microsoft.com/office/drawing/2014/main" id="{DE233E2A-F292-519F-8F62-DEFD9BEC3DF8}"/>
              </a:ext>
            </a:extLst>
          </p:cNvPr>
          <p:cNvSpPr txBox="1"/>
          <p:nvPr/>
        </p:nvSpPr>
        <p:spPr>
          <a:xfrm>
            <a:off x="962359" y="1596469"/>
            <a:ext cx="7213955"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Funding up to a maximum of €10,000 in value per SME (average €4,000), that can be used: </a:t>
            </a:r>
          </a:p>
          <a:p>
            <a:endParaRPr lang="en-US" dirty="0">
              <a:ea typeface="+mn-lt"/>
              <a:cs typeface="+mn-lt"/>
            </a:endParaRPr>
          </a:p>
          <a:p>
            <a:pPr marL="285750" indent="-285750">
              <a:buFont typeface="Arial,Sans-Serif"/>
              <a:buChar char="•"/>
            </a:pPr>
            <a:r>
              <a:rPr lang="en-US" dirty="0">
                <a:ea typeface="+mn-lt"/>
                <a:cs typeface="+mn-lt"/>
              </a:rPr>
              <a:t>For coaching and mentoring sessions for a feasibility study and ad-hoc recommendations</a:t>
            </a:r>
          </a:p>
          <a:p>
            <a:pPr marL="285750" indent="-285750">
              <a:buFont typeface="Arial,Sans-Serif"/>
              <a:buChar char="•"/>
            </a:pPr>
            <a:r>
              <a:rPr lang="en-US" dirty="0">
                <a:ea typeface="+mn-lt"/>
                <a:cs typeface="+mn-lt"/>
              </a:rPr>
              <a:t>Payment for required licenses and services to access new technology solutions</a:t>
            </a:r>
          </a:p>
          <a:p>
            <a:pPr marL="285750" indent="-285750">
              <a:buFont typeface="Arial,Sans-Serif"/>
              <a:buChar char="•"/>
            </a:pPr>
            <a:r>
              <a:rPr lang="en-US" dirty="0">
                <a:ea typeface="+mn-lt"/>
                <a:cs typeface="+mn-lt"/>
              </a:rPr>
              <a:t>Compliance adaptation services in the field of digital solutions such as virtual reality, augmented reality, eye-tracking, face coding, EEG, digital reputation, artificial intelligence. </a:t>
            </a:r>
          </a:p>
          <a:p>
            <a:pPr marL="285750" indent="-285750">
              <a:buFont typeface="Arial,Sans-Serif"/>
              <a:buChar char="•"/>
            </a:pPr>
            <a:r>
              <a:rPr lang="en-US" dirty="0">
                <a:ea typeface="+mn-lt"/>
                <a:cs typeface="+mn-lt"/>
              </a:rPr>
              <a:t>To attend training </a:t>
            </a:r>
            <a:r>
              <a:rPr lang="en-US" dirty="0" err="1">
                <a:ea typeface="+mn-lt"/>
                <a:cs typeface="+mn-lt"/>
              </a:rPr>
              <a:t>programmes</a:t>
            </a:r>
            <a:r>
              <a:rPr lang="en-US" dirty="0">
                <a:ea typeface="+mn-lt"/>
                <a:cs typeface="+mn-lt"/>
              </a:rPr>
              <a:t> for SME tourism professionals</a:t>
            </a:r>
            <a:endParaRPr lang="en-US"/>
          </a:p>
          <a:p>
            <a:pPr marL="285750" indent="-285750">
              <a:buFont typeface="Arial"/>
              <a:buChar char="•"/>
            </a:pPr>
            <a:r>
              <a:rPr lang="en-US" dirty="0">
                <a:ea typeface="+mn-lt"/>
                <a:cs typeface="+mn-lt"/>
              </a:rPr>
              <a:t>To cover travel, registration, and accommodation costs to attend courses and matchmaking events</a:t>
            </a:r>
          </a:p>
          <a:p>
            <a:pPr marL="285750" indent="-285750">
              <a:buFont typeface="Arial"/>
              <a:buChar char="•"/>
            </a:pPr>
            <a:r>
              <a:rPr lang="en-US" dirty="0">
                <a:ea typeface="+mn-lt"/>
                <a:cs typeface="+mn-lt"/>
              </a:rPr>
              <a:t>To cover participation fees for digital-oriented events at EU level</a:t>
            </a:r>
          </a:p>
          <a:p>
            <a:pPr marL="285750" indent="-285750">
              <a:buFont typeface="Arial"/>
              <a:buChar char="•"/>
            </a:pPr>
            <a:endParaRPr lang="en-US" dirty="0">
              <a:cs typeface="Calibri"/>
            </a:endParaRPr>
          </a:p>
        </p:txBody>
      </p:sp>
      <p:pic>
        <p:nvPicPr>
          <p:cNvPr id="14" name="Picture 9" descr="Text&#10;&#10;Description automatically generated">
            <a:extLst>
              <a:ext uri="{FF2B5EF4-FFF2-40B4-BE49-F238E27FC236}">
                <a16:creationId xmlns:a16="http://schemas.microsoft.com/office/drawing/2014/main" id="{E144A2AA-9A20-C1AD-0501-C3F965778746}"/>
              </a:ext>
            </a:extLst>
          </p:cNvPr>
          <p:cNvPicPr>
            <a:picLocks noChangeAspect="1"/>
          </p:cNvPicPr>
          <p:nvPr/>
        </p:nvPicPr>
        <p:blipFill>
          <a:blip r:embed="rId2"/>
          <a:stretch>
            <a:fillRect/>
          </a:stretch>
        </p:blipFill>
        <p:spPr>
          <a:xfrm>
            <a:off x="2137430" y="5615853"/>
            <a:ext cx="2924175" cy="603272"/>
          </a:xfrm>
          <a:prstGeom prst="rect">
            <a:avLst/>
          </a:prstGeom>
        </p:spPr>
      </p:pic>
    </p:spTree>
    <p:extLst>
      <p:ext uri="{BB962C8B-B14F-4D97-AF65-F5344CB8AC3E}">
        <p14:creationId xmlns:p14="http://schemas.microsoft.com/office/powerpoint/2010/main" val="234039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FE85301A-1BEF-9046-AD62-CC7C6553BEDB}"/>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7">
            <a:extLst>
              <a:ext uri="{FF2B5EF4-FFF2-40B4-BE49-F238E27FC236}">
                <a16:creationId xmlns:a16="http://schemas.microsoft.com/office/drawing/2014/main" id="{43CD4E6E-D52C-3142-961B-2CFA86FEBAD2}"/>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 name="Freeform 9">
            <a:extLst>
              <a:ext uri="{FF2B5EF4-FFF2-40B4-BE49-F238E27FC236}">
                <a16:creationId xmlns:a16="http://schemas.microsoft.com/office/drawing/2014/main" id="{7E314DD3-5B69-A34A-BACC-A656226DDD77}"/>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4" name="Group 3">
            <a:extLst>
              <a:ext uri="{FF2B5EF4-FFF2-40B4-BE49-F238E27FC236}">
                <a16:creationId xmlns:a16="http://schemas.microsoft.com/office/drawing/2014/main" id="{04456CAF-244B-814C-BFD9-05655A70E94C}"/>
              </a:ext>
            </a:extLst>
          </p:cNvPr>
          <p:cNvGrpSpPr/>
          <p:nvPr/>
        </p:nvGrpSpPr>
        <p:grpSpPr>
          <a:xfrm>
            <a:off x="3572" y="5693352"/>
            <a:ext cx="9155154" cy="1219841"/>
            <a:chOff x="4763" y="5231544"/>
            <a:chExt cx="12206872" cy="1626455"/>
          </a:xfrm>
          <a:solidFill>
            <a:srgbClr val="212A63"/>
          </a:solidFill>
        </p:grpSpPr>
        <p:sp>
          <p:nvSpPr>
            <p:cNvPr id="5" name="Freeform 10">
              <a:extLst>
                <a:ext uri="{FF2B5EF4-FFF2-40B4-BE49-F238E27FC236}">
                  <a16:creationId xmlns:a16="http://schemas.microsoft.com/office/drawing/2014/main" id="{1472A2D4-342B-0D46-9540-7CEB039ACDD0}"/>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6" name="Freeform 11">
              <a:extLst>
                <a:ext uri="{FF2B5EF4-FFF2-40B4-BE49-F238E27FC236}">
                  <a16:creationId xmlns:a16="http://schemas.microsoft.com/office/drawing/2014/main" id="{F8BA0333-06B6-404D-8C07-A0EA8CBC7662}"/>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 name="Rectangle 15">
            <a:extLst>
              <a:ext uri="{FF2B5EF4-FFF2-40B4-BE49-F238E27FC236}">
                <a16:creationId xmlns:a16="http://schemas.microsoft.com/office/drawing/2014/main" id="{E4621F0F-2C25-2848-AF27-AEFDED0480F8}"/>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12" name="TextBox 11">
            <a:extLst>
              <a:ext uri="{FF2B5EF4-FFF2-40B4-BE49-F238E27FC236}">
                <a16:creationId xmlns:a16="http://schemas.microsoft.com/office/drawing/2014/main" id="{50D42065-518B-FF44-88CB-BF6706DD1CFA}"/>
              </a:ext>
            </a:extLst>
          </p:cNvPr>
          <p:cNvSpPr txBox="1"/>
          <p:nvPr/>
        </p:nvSpPr>
        <p:spPr>
          <a:xfrm>
            <a:off x="8179678" y="6188376"/>
            <a:ext cx="457200" cy="369332"/>
          </a:xfrm>
          <a:prstGeom prst="rect">
            <a:avLst/>
          </a:prstGeom>
          <a:noFill/>
        </p:spPr>
        <p:txBody>
          <a:bodyPr wrap="square" lIns="91440" tIns="45720" rIns="91440" bIns="45720" rtlCol="0" anchor="t">
            <a:spAutoFit/>
          </a:bodyPr>
          <a:lstStyle/>
          <a:p>
            <a:endParaRPr lang="en-US"/>
          </a:p>
        </p:txBody>
      </p:sp>
      <p:sp>
        <p:nvSpPr>
          <p:cNvPr id="18" name="Title 2">
            <a:extLst>
              <a:ext uri="{FF2B5EF4-FFF2-40B4-BE49-F238E27FC236}">
                <a16:creationId xmlns:a16="http://schemas.microsoft.com/office/drawing/2014/main" id="{A2FA2A60-22AE-104C-A757-0854C983DD29}"/>
              </a:ext>
            </a:extLst>
          </p:cNvPr>
          <p:cNvSpPr>
            <a:spLocks noGrp="1"/>
          </p:cNvSpPr>
          <p:nvPr>
            <p:ph type="title"/>
          </p:nvPr>
        </p:nvSpPr>
        <p:spPr>
          <a:xfrm>
            <a:off x="420462" y="366557"/>
            <a:ext cx="7751987" cy="763588"/>
          </a:xfrm>
        </p:spPr>
        <p:txBody>
          <a:bodyPr>
            <a:normAutofit/>
          </a:bodyPr>
          <a:lstStyle/>
          <a:p>
            <a:r>
              <a:rPr lang="en-US" sz="3000" spc="300" dirty="0">
                <a:solidFill>
                  <a:schemeClr val="bg1"/>
                </a:solidFill>
                <a:latin typeface="Lato"/>
                <a:ea typeface="+mj-lt"/>
                <a:cs typeface="Calibri"/>
              </a:rPr>
              <a:t>SUSTOUR </a:t>
            </a:r>
            <a:endParaRPr lang="en-US">
              <a:solidFill>
                <a:schemeClr val="bg1"/>
              </a:solidFill>
              <a:latin typeface="Lato"/>
              <a:ea typeface="Lato"/>
              <a:cs typeface="Lato"/>
            </a:endParaRPr>
          </a:p>
        </p:txBody>
      </p:sp>
      <p:sp>
        <p:nvSpPr>
          <p:cNvPr id="9" name="TextBox 8">
            <a:extLst>
              <a:ext uri="{FF2B5EF4-FFF2-40B4-BE49-F238E27FC236}">
                <a16:creationId xmlns:a16="http://schemas.microsoft.com/office/drawing/2014/main" id="{DE233E2A-F292-519F-8F62-DEFD9BEC3DF8}"/>
              </a:ext>
            </a:extLst>
          </p:cNvPr>
          <p:cNvSpPr txBox="1"/>
          <p:nvPr/>
        </p:nvSpPr>
        <p:spPr>
          <a:xfrm>
            <a:off x="461465" y="1948161"/>
            <a:ext cx="790135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Promoting sustainability among the European tour operator sector through a business led approach</a:t>
            </a:r>
            <a:endParaRPr lang="en-US" dirty="0"/>
          </a:p>
          <a:p>
            <a:pPr algn="ctr"/>
            <a:endParaRPr lang="en-US"/>
          </a:p>
          <a:p>
            <a:pPr algn="just"/>
            <a:r>
              <a:rPr lang="en-US" dirty="0">
                <a:ea typeface="+mn-lt"/>
                <a:cs typeface="+mn-lt"/>
              </a:rPr>
              <a:t>SUSTOUR aims to foster the capacities and skills of 175+ tour operators (SMEs) to implement training, management systems, standards and solutions, which will improve their sustainable management and performance and open up new market opportunities. SMEs from all EU countries will be invited to benefit from SUSTOUR. Focus countries include The Netherlands, Germany, Finland, Portugal and Croatia.</a:t>
            </a:r>
          </a:p>
          <a:p>
            <a:pPr algn="just"/>
            <a:endParaRPr lang="en-US">
              <a:ea typeface="+mn-lt"/>
              <a:cs typeface="+mn-lt"/>
            </a:endParaRPr>
          </a:p>
          <a:p>
            <a:pPr algn="just"/>
            <a:endParaRPr lang="en-US" dirty="0"/>
          </a:p>
          <a:p>
            <a:endParaRPr lang="en-US" dirty="0">
              <a:cs typeface="Calibri"/>
            </a:endParaRPr>
          </a:p>
        </p:txBody>
      </p:sp>
      <p:pic>
        <p:nvPicPr>
          <p:cNvPr id="8" name="Picture 9" descr="Text&#10;&#10;Description automatically generated">
            <a:extLst>
              <a:ext uri="{FF2B5EF4-FFF2-40B4-BE49-F238E27FC236}">
                <a16:creationId xmlns:a16="http://schemas.microsoft.com/office/drawing/2014/main" id="{80C96244-E860-A64D-A1E5-E0C46A55881E}"/>
              </a:ext>
            </a:extLst>
          </p:cNvPr>
          <p:cNvPicPr>
            <a:picLocks noChangeAspect="1"/>
          </p:cNvPicPr>
          <p:nvPr/>
        </p:nvPicPr>
        <p:blipFill>
          <a:blip r:embed="rId2"/>
          <a:stretch>
            <a:fillRect/>
          </a:stretch>
        </p:blipFill>
        <p:spPr>
          <a:xfrm>
            <a:off x="2505109" y="4656692"/>
            <a:ext cx="3441056" cy="704517"/>
          </a:xfrm>
          <a:prstGeom prst="rect">
            <a:avLst/>
          </a:prstGeom>
        </p:spPr>
      </p:pic>
    </p:spTree>
    <p:extLst>
      <p:ext uri="{BB962C8B-B14F-4D97-AF65-F5344CB8AC3E}">
        <p14:creationId xmlns:p14="http://schemas.microsoft.com/office/powerpoint/2010/main" val="2967168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4842" y="-41409"/>
            <a:ext cx="9155076" cy="6945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732292" y="3386511"/>
            <a:ext cx="7791142" cy="553998"/>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3600" b="1" spc="300" dirty="0">
                <a:solidFill>
                  <a:srgbClr val="212A63"/>
                </a:solidFill>
                <a:latin typeface="Lato" panose="020F0502020204030203" pitchFamily="34" charset="77"/>
              </a:rPr>
              <a:t>Climate Action: Risk and Reality</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3" name="Rectangle 15">
            <a:extLst>
              <a:ext uri="{FF2B5EF4-FFF2-40B4-BE49-F238E27FC236}">
                <a16:creationId xmlns:a16="http://schemas.microsoft.com/office/drawing/2014/main" id="{46373836-7708-A543-90CF-B01D8665F5DE}"/>
              </a:ext>
            </a:extLst>
          </p:cNvPr>
          <p:cNvSpPr>
            <a:spLocks noChangeArrowheads="1"/>
          </p:cNvSpPr>
          <p:nvPr/>
        </p:nvSpPr>
        <p:spPr bwMode="auto">
          <a:xfrm>
            <a:off x="674623" y="4406715"/>
            <a:ext cx="7496462" cy="984885"/>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1600" spc="300" dirty="0">
                <a:solidFill>
                  <a:srgbClr val="456EB7"/>
                </a:solidFill>
                <a:latin typeface="Lato"/>
                <a:ea typeface="Lato"/>
                <a:cs typeface="Lato"/>
              </a:rPr>
              <a:t>Moderator: Tim Fairhurst, Director of Policy, ETOA</a:t>
            </a:r>
          </a:p>
          <a:p>
            <a:pPr defTabSz="685800">
              <a:spcBef>
                <a:spcPct val="0"/>
              </a:spcBef>
              <a:spcAft>
                <a:spcPct val="0"/>
              </a:spcAft>
            </a:pPr>
            <a:endParaRPr lang="en-GB" altLang="en-US" sz="1600" spc="300" dirty="0">
              <a:solidFill>
                <a:srgbClr val="456EB7"/>
              </a:solidFill>
              <a:latin typeface="Lato"/>
              <a:ea typeface="Lato"/>
              <a:cs typeface="Lato"/>
            </a:endParaRPr>
          </a:p>
          <a:p>
            <a:pPr marL="285750" indent="-285750" defTabSz="685800" eaLnBrk="0" fontAlgn="base" hangingPunct="0">
              <a:spcBef>
                <a:spcPct val="0"/>
              </a:spcBef>
              <a:spcAft>
                <a:spcPct val="0"/>
              </a:spcAft>
              <a:buFont typeface="Arial" panose="020B0604020202020204" pitchFamily="34" charset="0"/>
              <a:buChar char="•"/>
            </a:pPr>
            <a:r>
              <a:rPr lang="en-GB" altLang="en-US" sz="1600" spc="300" dirty="0">
                <a:solidFill>
                  <a:srgbClr val="456EB7"/>
                </a:solidFill>
                <a:latin typeface="Lato"/>
                <a:ea typeface="Lato"/>
                <a:cs typeface="Lato"/>
              </a:rPr>
              <a:t>Chris Parkin, Senior Director – Hilton Sales UK &amp; Ireland</a:t>
            </a:r>
          </a:p>
          <a:p>
            <a:pPr marL="285750" indent="-285750" defTabSz="685800" eaLnBrk="0" fontAlgn="base" hangingPunct="0">
              <a:spcBef>
                <a:spcPct val="0"/>
              </a:spcBef>
              <a:spcAft>
                <a:spcPct val="0"/>
              </a:spcAft>
              <a:buFont typeface="Arial" panose="020B0604020202020204" pitchFamily="34" charset="0"/>
              <a:buChar char="•"/>
            </a:pPr>
            <a:r>
              <a:rPr lang="en-GB" altLang="en-US" sz="1600" spc="300" dirty="0">
                <a:solidFill>
                  <a:srgbClr val="456EB7"/>
                </a:solidFill>
                <a:latin typeface="Lato"/>
                <a:ea typeface="Lato"/>
                <a:cs typeface="Lato"/>
              </a:rPr>
              <a:t>Deepa Sutherland, Counsel,  Zelle International LLP</a:t>
            </a:r>
          </a:p>
        </p:txBody>
      </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19714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pic>
        <p:nvPicPr>
          <p:cNvPr id="3074" name="Picture 2" descr="Profile photo of Chris Parkin">
            <a:extLst>
              <a:ext uri="{FF2B5EF4-FFF2-40B4-BE49-F238E27FC236}">
                <a16:creationId xmlns:a16="http://schemas.microsoft.com/office/drawing/2014/main" id="{A7A7062C-0097-DB33-8142-EF09821FEF1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69298" y="1661505"/>
            <a:ext cx="1392958" cy="1392958"/>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Deepa Sutherland at Zelle LLP | JD Supra">
            <a:extLst>
              <a:ext uri="{FF2B5EF4-FFF2-40B4-BE49-F238E27FC236}">
                <a16:creationId xmlns:a16="http://schemas.microsoft.com/office/drawing/2014/main" id="{9A48A5DB-65C1-79A2-DEA3-2EA7A8D21AF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68447" y="1665268"/>
            <a:ext cx="1392958" cy="1392958"/>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09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fade">
                                      <p:cBhvr>
                                        <p:cTn id="19" dur="500"/>
                                        <p:tgtEl>
                                          <p:spTgt spid="33">
                                            <p:txEl>
                                              <p:pRg st="0" end="0"/>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3">
                                            <p:txEl>
                                              <p:pRg st="2" end="2"/>
                                            </p:txEl>
                                          </p:spTgt>
                                        </p:tgtEl>
                                        <p:attrNameLst>
                                          <p:attrName>style.visibility</p:attrName>
                                        </p:attrNameLst>
                                      </p:cBhvr>
                                      <p:to>
                                        <p:strVal val="visible"/>
                                      </p:to>
                                    </p:set>
                                    <p:animEffect transition="in" filter="fade">
                                      <p:cBhvr>
                                        <p:cTn id="23" dur="500"/>
                                        <p:tgtEl>
                                          <p:spTgt spid="33">
                                            <p:txEl>
                                              <p:pRg st="2" end="2"/>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3">
                                            <p:txEl>
                                              <p:pRg st="3" end="3"/>
                                            </p:txEl>
                                          </p:spTgt>
                                        </p:tgtEl>
                                        <p:attrNameLst>
                                          <p:attrName>style.visibility</p:attrName>
                                        </p:attrNameLst>
                                      </p:cBhvr>
                                      <p:to>
                                        <p:strVal val="visible"/>
                                      </p:to>
                                    </p:set>
                                    <p:animEffect transition="in" filter="fade">
                                      <p:cBhvr>
                                        <p:cTn id="27" dur="500"/>
                                        <p:tgtEl>
                                          <p:spTgt spid="33">
                                            <p:txEl>
                                              <p:pRg st="3" end="3"/>
                                            </p:tx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14726" y="0"/>
            <a:ext cx="9155076" cy="6945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732292" y="3386511"/>
            <a:ext cx="7791142" cy="553998"/>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3600" b="1" spc="300" dirty="0">
                <a:solidFill>
                  <a:srgbClr val="212A63"/>
                </a:solidFill>
                <a:latin typeface="Lato" panose="020F0502020204030203" pitchFamily="34" charset="77"/>
              </a:rPr>
              <a:t>Stay Better with Hilton</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3" name="Rectangle 15">
            <a:extLst>
              <a:ext uri="{FF2B5EF4-FFF2-40B4-BE49-F238E27FC236}">
                <a16:creationId xmlns:a16="http://schemas.microsoft.com/office/drawing/2014/main" id="{46373836-7708-A543-90CF-B01D8665F5DE}"/>
              </a:ext>
            </a:extLst>
          </p:cNvPr>
          <p:cNvSpPr>
            <a:spLocks noChangeArrowheads="1"/>
          </p:cNvSpPr>
          <p:nvPr/>
        </p:nvSpPr>
        <p:spPr bwMode="auto">
          <a:xfrm>
            <a:off x="674623" y="4776047"/>
            <a:ext cx="7496462" cy="246221"/>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1600" spc="300" dirty="0">
                <a:solidFill>
                  <a:srgbClr val="456EB7"/>
                </a:solidFill>
                <a:latin typeface="Lato"/>
                <a:ea typeface="Lato"/>
                <a:cs typeface="Lato"/>
              </a:rPr>
              <a:t>Chris Parkin, Senior Director – Hilton Sales UK &amp; Ireland</a:t>
            </a:r>
          </a:p>
        </p:txBody>
      </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19714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pic>
        <p:nvPicPr>
          <p:cNvPr id="2" name="Picture 2" descr="Profile photo of Chris Parkin">
            <a:extLst>
              <a:ext uri="{FF2B5EF4-FFF2-40B4-BE49-F238E27FC236}">
                <a16:creationId xmlns:a16="http://schemas.microsoft.com/office/drawing/2014/main" id="{4C0CA881-6C05-2759-4260-3D55FE0948B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703948" y="1649702"/>
            <a:ext cx="1549977" cy="1549977"/>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3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fade">
                                      <p:cBhvr>
                                        <p:cTn id="19" dur="500"/>
                                        <p:tgtEl>
                                          <p:spTgt spid="33">
                                            <p:txEl>
                                              <p:pRg st="0" end="0"/>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4842" y="-41409"/>
            <a:ext cx="9155076" cy="6945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709046" y="3250176"/>
            <a:ext cx="6966881" cy="553998"/>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3600" b="1" spc="300" dirty="0">
                <a:solidFill>
                  <a:srgbClr val="212A63"/>
                </a:solidFill>
                <a:latin typeface="Lato" panose="020F0502020204030203" pitchFamily="34" charset="77"/>
              </a:rPr>
              <a:t>Welcome</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5499"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3" name="Rectangle 15">
            <a:extLst>
              <a:ext uri="{FF2B5EF4-FFF2-40B4-BE49-F238E27FC236}">
                <a16:creationId xmlns:a16="http://schemas.microsoft.com/office/drawing/2014/main" id="{46373836-7708-A543-90CF-B01D8665F5DE}"/>
              </a:ext>
            </a:extLst>
          </p:cNvPr>
          <p:cNvSpPr>
            <a:spLocks noChangeArrowheads="1"/>
          </p:cNvSpPr>
          <p:nvPr/>
        </p:nvSpPr>
        <p:spPr bwMode="auto">
          <a:xfrm>
            <a:off x="709045" y="4328022"/>
            <a:ext cx="7505055" cy="492443"/>
          </a:xfrm>
          <a:prstGeom prst="rect">
            <a:avLst/>
          </a:prstGeom>
          <a:noFill/>
          <a:ln>
            <a:noFill/>
          </a:ln>
          <a:effectLst/>
        </p:spPr>
        <p:txBody>
          <a:bodyPr vert="horz" wrap="square" lIns="0" tIns="0" rIns="0" bIns="0" numCol="1" anchor="ctr" anchorCtr="0" compatLnSpc="1">
            <a:prstTxWarp prst="textNoShape">
              <a:avLst/>
            </a:prstTxWarp>
            <a:spAutoFit/>
          </a:bodyPr>
          <a:lstStyle/>
          <a:p>
            <a:pPr marL="285750" indent="-285750" defTabSz="685800" eaLnBrk="0" fontAlgn="base" hangingPunct="0">
              <a:spcBef>
                <a:spcPct val="0"/>
              </a:spcBef>
              <a:spcAft>
                <a:spcPct val="0"/>
              </a:spcAft>
              <a:buFont typeface="Arial" panose="020B0604020202020204" pitchFamily="34" charset="0"/>
              <a:buChar char="•"/>
            </a:pPr>
            <a:r>
              <a:rPr lang="en-US" altLang="en-US" sz="1600" spc="300">
                <a:solidFill>
                  <a:srgbClr val="456EB7"/>
                </a:solidFill>
                <a:latin typeface="Lato" panose="020F0502020204030203" pitchFamily="34" charset="77"/>
              </a:rPr>
              <a:t>Jennifer Tombaugh, Chairman, ETOA / President, </a:t>
            </a:r>
            <a:r>
              <a:rPr lang="en-US" altLang="en-US" sz="1600" spc="300" err="1">
                <a:solidFill>
                  <a:srgbClr val="456EB7"/>
                </a:solidFill>
                <a:latin typeface="Lato" panose="020F0502020204030203" pitchFamily="34" charset="77"/>
              </a:rPr>
              <a:t>Tauck</a:t>
            </a:r>
            <a:endParaRPr lang="en-US" altLang="en-US" sz="1600" spc="300">
              <a:solidFill>
                <a:srgbClr val="456EB7"/>
              </a:solidFill>
              <a:latin typeface="Lato" panose="020F0502020204030203" pitchFamily="34" charset="77"/>
            </a:endParaRPr>
          </a:p>
          <a:p>
            <a:pPr marL="285750" indent="-285750" defTabSz="685800" eaLnBrk="0" fontAlgn="base" hangingPunct="0">
              <a:spcBef>
                <a:spcPct val="0"/>
              </a:spcBef>
              <a:spcAft>
                <a:spcPct val="0"/>
              </a:spcAft>
              <a:buFont typeface="Arial" panose="020B0604020202020204" pitchFamily="34" charset="0"/>
              <a:buChar char="•"/>
            </a:pPr>
            <a:r>
              <a:rPr lang="en-US" altLang="en-US" sz="1600" spc="300">
                <a:solidFill>
                  <a:srgbClr val="456EB7"/>
                </a:solidFill>
                <a:latin typeface="Lato" panose="020F0502020204030203" pitchFamily="34" charset="77"/>
              </a:rPr>
              <a:t>Tom Jenkins, CEO, ETOA</a:t>
            </a:r>
          </a:p>
        </p:txBody>
      </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19714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61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fade">
                                      <p:cBhvr>
                                        <p:cTn id="19" dur="500"/>
                                        <p:tgtEl>
                                          <p:spTgt spid="33">
                                            <p:txEl>
                                              <p:pRg st="0" end="0"/>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Effect transition="in" filter="fade">
                                      <p:cBhvr>
                                        <p:cTn id="23" dur="500"/>
                                        <p:tgtEl>
                                          <p:spTgt spid="33">
                                            <p:txEl>
                                              <p:pRg st="1" end="1"/>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4842" y="-41409"/>
            <a:ext cx="9155076" cy="6945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732292" y="3386511"/>
            <a:ext cx="7791142" cy="553998"/>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3600" b="1" spc="300" dirty="0">
                <a:solidFill>
                  <a:srgbClr val="212A63"/>
                </a:solidFill>
                <a:latin typeface="Lato" panose="020F0502020204030203" pitchFamily="34" charset="77"/>
              </a:rPr>
              <a:t>Climate Action: Risk and Reality</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3" name="Rectangle 15">
            <a:extLst>
              <a:ext uri="{FF2B5EF4-FFF2-40B4-BE49-F238E27FC236}">
                <a16:creationId xmlns:a16="http://schemas.microsoft.com/office/drawing/2014/main" id="{46373836-7708-A543-90CF-B01D8665F5DE}"/>
              </a:ext>
            </a:extLst>
          </p:cNvPr>
          <p:cNvSpPr>
            <a:spLocks noChangeArrowheads="1"/>
          </p:cNvSpPr>
          <p:nvPr/>
        </p:nvSpPr>
        <p:spPr bwMode="auto">
          <a:xfrm>
            <a:off x="674623" y="4406715"/>
            <a:ext cx="7496462" cy="984885"/>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1600" spc="300" dirty="0">
                <a:solidFill>
                  <a:srgbClr val="456EB7"/>
                </a:solidFill>
                <a:latin typeface="Lato"/>
                <a:ea typeface="Lato"/>
                <a:cs typeface="Lato"/>
              </a:rPr>
              <a:t>Moderator: Tim Fairhurst, Director of Policy, ETOA</a:t>
            </a:r>
          </a:p>
          <a:p>
            <a:pPr defTabSz="685800">
              <a:spcBef>
                <a:spcPct val="0"/>
              </a:spcBef>
              <a:spcAft>
                <a:spcPct val="0"/>
              </a:spcAft>
            </a:pPr>
            <a:endParaRPr lang="en-GB" altLang="en-US" sz="1600" spc="300" dirty="0">
              <a:solidFill>
                <a:srgbClr val="456EB7"/>
              </a:solidFill>
              <a:latin typeface="Lato"/>
              <a:ea typeface="Lato"/>
              <a:cs typeface="Lato"/>
            </a:endParaRPr>
          </a:p>
          <a:p>
            <a:pPr marL="285750" indent="-285750" defTabSz="685800" eaLnBrk="0" fontAlgn="base" hangingPunct="0">
              <a:spcBef>
                <a:spcPct val="0"/>
              </a:spcBef>
              <a:spcAft>
                <a:spcPct val="0"/>
              </a:spcAft>
              <a:buFont typeface="Arial" panose="020B0604020202020204" pitchFamily="34" charset="0"/>
              <a:buChar char="•"/>
            </a:pPr>
            <a:r>
              <a:rPr lang="en-GB" altLang="en-US" sz="1600" spc="300" dirty="0">
                <a:solidFill>
                  <a:srgbClr val="456EB7"/>
                </a:solidFill>
                <a:latin typeface="Lato"/>
                <a:ea typeface="Lato"/>
                <a:cs typeface="Lato"/>
              </a:rPr>
              <a:t>Chris Parkin, Senior Director – Hilton Sales UK &amp; Ireland</a:t>
            </a:r>
          </a:p>
          <a:p>
            <a:pPr marL="285750" indent="-285750" defTabSz="685800" eaLnBrk="0" fontAlgn="base" hangingPunct="0">
              <a:spcBef>
                <a:spcPct val="0"/>
              </a:spcBef>
              <a:spcAft>
                <a:spcPct val="0"/>
              </a:spcAft>
              <a:buFont typeface="Arial" panose="020B0604020202020204" pitchFamily="34" charset="0"/>
              <a:buChar char="•"/>
            </a:pPr>
            <a:r>
              <a:rPr lang="en-GB" altLang="en-US" sz="1600" spc="300" dirty="0">
                <a:solidFill>
                  <a:srgbClr val="456EB7"/>
                </a:solidFill>
                <a:latin typeface="Lato"/>
                <a:ea typeface="Lato"/>
                <a:cs typeface="Lato"/>
              </a:rPr>
              <a:t>Deepa Sutherland, Counsel,  Zelle International LLP</a:t>
            </a:r>
          </a:p>
        </p:txBody>
      </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19714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pic>
        <p:nvPicPr>
          <p:cNvPr id="3074" name="Picture 2" descr="Profile photo of Chris Parkin">
            <a:extLst>
              <a:ext uri="{FF2B5EF4-FFF2-40B4-BE49-F238E27FC236}">
                <a16:creationId xmlns:a16="http://schemas.microsoft.com/office/drawing/2014/main" id="{A7A7062C-0097-DB33-8142-EF09821FEF1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69297" y="1661504"/>
            <a:ext cx="1549977" cy="1549977"/>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Deepa Sutherland at Zelle LLP | JD Supra">
            <a:extLst>
              <a:ext uri="{FF2B5EF4-FFF2-40B4-BE49-F238E27FC236}">
                <a16:creationId xmlns:a16="http://schemas.microsoft.com/office/drawing/2014/main" id="{9A48A5DB-65C1-79A2-DEA3-2EA7A8D21AF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68446" y="1665267"/>
            <a:ext cx="1549977" cy="1549977"/>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3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fade">
                                      <p:cBhvr>
                                        <p:cTn id="19" dur="500"/>
                                        <p:tgtEl>
                                          <p:spTgt spid="33">
                                            <p:txEl>
                                              <p:pRg st="0" end="0"/>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3">
                                            <p:txEl>
                                              <p:pRg st="2" end="2"/>
                                            </p:txEl>
                                          </p:spTgt>
                                        </p:tgtEl>
                                        <p:attrNameLst>
                                          <p:attrName>style.visibility</p:attrName>
                                        </p:attrNameLst>
                                      </p:cBhvr>
                                      <p:to>
                                        <p:strVal val="visible"/>
                                      </p:to>
                                    </p:set>
                                    <p:animEffect transition="in" filter="fade">
                                      <p:cBhvr>
                                        <p:cTn id="23" dur="500"/>
                                        <p:tgtEl>
                                          <p:spTgt spid="33">
                                            <p:txEl>
                                              <p:pRg st="2" end="2"/>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3">
                                            <p:txEl>
                                              <p:pRg st="3" end="3"/>
                                            </p:txEl>
                                          </p:spTgt>
                                        </p:tgtEl>
                                        <p:attrNameLst>
                                          <p:attrName>style.visibility</p:attrName>
                                        </p:attrNameLst>
                                      </p:cBhvr>
                                      <p:to>
                                        <p:strVal val="visible"/>
                                      </p:to>
                                    </p:set>
                                    <p:animEffect transition="in" filter="fade">
                                      <p:cBhvr>
                                        <p:cTn id="27" dur="500"/>
                                        <p:tgtEl>
                                          <p:spTgt spid="33">
                                            <p:txEl>
                                              <p:pRg st="3" end="3"/>
                                            </p:tx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4842" y="-41409"/>
            <a:ext cx="9155076" cy="6945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732292" y="3386511"/>
            <a:ext cx="7791142" cy="553998"/>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3600" b="1" spc="300" dirty="0" err="1">
                <a:solidFill>
                  <a:srgbClr val="212A63"/>
                </a:solidFill>
                <a:latin typeface="Lato" panose="020F0502020204030203" pitchFamily="34" charset="77"/>
              </a:rPr>
              <a:t>Zelle</a:t>
            </a:r>
            <a:r>
              <a:rPr lang="en-GB" altLang="en-US" sz="3600" b="1" spc="300" dirty="0">
                <a:solidFill>
                  <a:srgbClr val="212A63"/>
                </a:solidFill>
                <a:latin typeface="Lato" panose="020F0502020204030203" pitchFamily="34" charset="77"/>
              </a:rPr>
              <a:t> International LLP</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3" name="Rectangle 15">
            <a:extLst>
              <a:ext uri="{FF2B5EF4-FFF2-40B4-BE49-F238E27FC236}">
                <a16:creationId xmlns:a16="http://schemas.microsoft.com/office/drawing/2014/main" id="{46373836-7708-A543-90CF-B01D8665F5DE}"/>
              </a:ext>
            </a:extLst>
          </p:cNvPr>
          <p:cNvSpPr>
            <a:spLocks noChangeArrowheads="1"/>
          </p:cNvSpPr>
          <p:nvPr/>
        </p:nvSpPr>
        <p:spPr bwMode="auto">
          <a:xfrm>
            <a:off x="674623" y="4776047"/>
            <a:ext cx="7496462" cy="246221"/>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1600" spc="300" dirty="0">
                <a:solidFill>
                  <a:srgbClr val="456EB7"/>
                </a:solidFill>
                <a:latin typeface="Lato"/>
                <a:ea typeface="Lato"/>
                <a:cs typeface="Lato"/>
              </a:rPr>
              <a:t>Deepa Sutherland, Counsel,  Zelle International LLP</a:t>
            </a:r>
          </a:p>
        </p:txBody>
      </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19714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pic>
        <p:nvPicPr>
          <p:cNvPr id="3076" name="Picture 4" descr="Deepa Sutherland at Zelle LLP | JD Supra">
            <a:extLst>
              <a:ext uri="{FF2B5EF4-FFF2-40B4-BE49-F238E27FC236}">
                <a16:creationId xmlns:a16="http://schemas.microsoft.com/office/drawing/2014/main" id="{9A48A5DB-65C1-79A2-DEA3-2EA7A8D21AF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68446" y="1665267"/>
            <a:ext cx="1549977" cy="1549977"/>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fade">
                                      <p:cBhvr>
                                        <p:cTn id="19" dur="500"/>
                                        <p:tgtEl>
                                          <p:spTgt spid="33">
                                            <p:txEl>
                                              <p:pRg st="0" end="0"/>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4842" y="-41409"/>
            <a:ext cx="9155076" cy="6945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732292" y="3386511"/>
            <a:ext cx="7791142" cy="553998"/>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3600" b="1" spc="300" dirty="0">
                <a:solidFill>
                  <a:srgbClr val="212A63"/>
                </a:solidFill>
                <a:latin typeface="Lato" panose="020F0502020204030203" pitchFamily="34" charset="77"/>
              </a:rPr>
              <a:t>Climate Action: Risk and Reality</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3" name="Rectangle 15">
            <a:extLst>
              <a:ext uri="{FF2B5EF4-FFF2-40B4-BE49-F238E27FC236}">
                <a16:creationId xmlns:a16="http://schemas.microsoft.com/office/drawing/2014/main" id="{46373836-7708-A543-90CF-B01D8665F5DE}"/>
              </a:ext>
            </a:extLst>
          </p:cNvPr>
          <p:cNvSpPr>
            <a:spLocks noChangeArrowheads="1"/>
          </p:cNvSpPr>
          <p:nvPr/>
        </p:nvSpPr>
        <p:spPr bwMode="auto">
          <a:xfrm>
            <a:off x="674623" y="4406715"/>
            <a:ext cx="7496462" cy="984885"/>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1600" spc="300" dirty="0">
                <a:solidFill>
                  <a:srgbClr val="456EB7"/>
                </a:solidFill>
                <a:latin typeface="Lato"/>
                <a:ea typeface="Lato"/>
                <a:cs typeface="Lato"/>
              </a:rPr>
              <a:t>Moderator: Tim Fairhurst, Director of Policy, ETOA</a:t>
            </a:r>
          </a:p>
          <a:p>
            <a:pPr defTabSz="685800">
              <a:spcBef>
                <a:spcPct val="0"/>
              </a:spcBef>
              <a:spcAft>
                <a:spcPct val="0"/>
              </a:spcAft>
            </a:pPr>
            <a:endParaRPr lang="en-GB" altLang="en-US" sz="1600" spc="300" dirty="0">
              <a:solidFill>
                <a:srgbClr val="456EB7"/>
              </a:solidFill>
              <a:latin typeface="Lato"/>
              <a:ea typeface="Lato"/>
              <a:cs typeface="Lato"/>
            </a:endParaRPr>
          </a:p>
          <a:p>
            <a:pPr marL="285750" indent="-285750" defTabSz="685800" eaLnBrk="0" fontAlgn="base" hangingPunct="0">
              <a:spcBef>
                <a:spcPct val="0"/>
              </a:spcBef>
              <a:spcAft>
                <a:spcPct val="0"/>
              </a:spcAft>
              <a:buFont typeface="Arial" panose="020B0604020202020204" pitchFamily="34" charset="0"/>
              <a:buChar char="•"/>
            </a:pPr>
            <a:r>
              <a:rPr lang="en-GB" altLang="en-US" sz="1600" spc="300" dirty="0">
                <a:solidFill>
                  <a:srgbClr val="456EB7"/>
                </a:solidFill>
                <a:latin typeface="Lato"/>
                <a:ea typeface="Lato"/>
                <a:cs typeface="Lato"/>
              </a:rPr>
              <a:t>Chris Parkin, Senior Director – Hilton Sales UK &amp; Ireland</a:t>
            </a:r>
          </a:p>
          <a:p>
            <a:pPr marL="285750" indent="-285750" defTabSz="685800" eaLnBrk="0" fontAlgn="base" hangingPunct="0">
              <a:spcBef>
                <a:spcPct val="0"/>
              </a:spcBef>
              <a:spcAft>
                <a:spcPct val="0"/>
              </a:spcAft>
              <a:buFont typeface="Arial" panose="020B0604020202020204" pitchFamily="34" charset="0"/>
              <a:buChar char="•"/>
            </a:pPr>
            <a:r>
              <a:rPr lang="en-GB" altLang="en-US" sz="1600" spc="300" dirty="0">
                <a:solidFill>
                  <a:srgbClr val="456EB7"/>
                </a:solidFill>
                <a:latin typeface="Lato"/>
                <a:ea typeface="Lato"/>
                <a:cs typeface="Lato"/>
              </a:rPr>
              <a:t>Deepa Sutherland, Counsel,  Zelle International LLP</a:t>
            </a:r>
          </a:p>
        </p:txBody>
      </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197141"/>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pic>
        <p:nvPicPr>
          <p:cNvPr id="3074" name="Picture 2" descr="Profile photo of Chris Parkin">
            <a:extLst>
              <a:ext uri="{FF2B5EF4-FFF2-40B4-BE49-F238E27FC236}">
                <a16:creationId xmlns:a16="http://schemas.microsoft.com/office/drawing/2014/main" id="{A7A7062C-0097-DB33-8142-EF09821FEF1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69297" y="1661504"/>
            <a:ext cx="1549977" cy="1549977"/>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Deepa Sutherland at Zelle LLP | JD Supra">
            <a:extLst>
              <a:ext uri="{FF2B5EF4-FFF2-40B4-BE49-F238E27FC236}">
                <a16:creationId xmlns:a16="http://schemas.microsoft.com/office/drawing/2014/main" id="{9A48A5DB-65C1-79A2-DEA3-2EA7A8D21AF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68446" y="1665267"/>
            <a:ext cx="1549977" cy="1549977"/>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06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fade">
                                      <p:cBhvr>
                                        <p:cTn id="19" dur="500"/>
                                        <p:tgtEl>
                                          <p:spTgt spid="33">
                                            <p:txEl>
                                              <p:pRg st="0" end="0"/>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3">
                                            <p:txEl>
                                              <p:pRg st="2" end="2"/>
                                            </p:txEl>
                                          </p:spTgt>
                                        </p:tgtEl>
                                        <p:attrNameLst>
                                          <p:attrName>style.visibility</p:attrName>
                                        </p:attrNameLst>
                                      </p:cBhvr>
                                      <p:to>
                                        <p:strVal val="visible"/>
                                      </p:to>
                                    </p:set>
                                    <p:animEffect transition="in" filter="fade">
                                      <p:cBhvr>
                                        <p:cTn id="23" dur="500"/>
                                        <p:tgtEl>
                                          <p:spTgt spid="33">
                                            <p:txEl>
                                              <p:pRg st="2" end="2"/>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3">
                                            <p:txEl>
                                              <p:pRg st="3" end="3"/>
                                            </p:txEl>
                                          </p:spTgt>
                                        </p:tgtEl>
                                        <p:attrNameLst>
                                          <p:attrName>style.visibility</p:attrName>
                                        </p:attrNameLst>
                                      </p:cBhvr>
                                      <p:to>
                                        <p:strVal val="visible"/>
                                      </p:to>
                                    </p:set>
                                    <p:animEffect transition="in" filter="fade">
                                      <p:cBhvr>
                                        <p:cTn id="27" dur="500"/>
                                        <p:tgtEl>
                                          <p:spTgt spid="33">
                                            <p:txEl>
                                              <p:pRg st="3" end="3"/>
                                            </p:tx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4842" y="-41409"/>
            <a:ext cx="9155076" cy="6945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709045" y="2782624"/>
            <a:ext cx="7791142" cy="492443"/>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3200" b="1" spc="300" dirty="0">
                <a:solidFill>
                  <a:srgbClr val="212A63"/>
                </a:solidFill>
                <a:latin typeface="Lato" panose="020F0502020204030203" pitchFamily="34" charset="77"/>
              </a:rPr>
              <a:t>Workshops 2023</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45" y="1939645"/>
            <a:ext cx="1898544" cy="650427"/>
          </a:xfrm>
          <a:prstGeom prst="rect">
            <a:avLst/>
          </a:prstGeom>
        </p:spPr>
      </p:pic>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09045" y="3545896"/>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pic>
        <p:nvPicPr>
          <p:cNvPr id="2" name="Picture 1" descr="A picture containing text&#10;&#10;Description automatically generated">
            <a:extLst>
              <a:ext uri="{FF2B5EF4-FFF2-40B4-BE49-F238E27FC236}">
                <a16:creationId xmlns:a16="http://schemas.microsoft.com/office/drawing/2014/main" id="{651F7ECF-9ACB-C55A-B714-9C86A56A9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643" y="3716215"/>
            <a:ext cx="6639735" cy="1664524"/>
          </a:xfrm>
          <a:prstGeom prst="rect">
            <a:avLst/>
          </a:prstGeom>
        </p:spPr>
      </p:pic>
      <p:sp>
        <p:nvSpPr>
          <p:cNvPr id="3" name="Rectangle 15">
            <a:extLst>
              <a:ext uri="{FF2B5EF4-FFF2-40B4-BE49-F238E27FC236}">
                <a16:creationId xmlns:a16="http://schemas.microsoft.com/office/drawing/2014/main" id="{7F84F1D8-D24E-3D81-19D6-FA2985CC228A}"/>
              </a:ext>
            </a:extLst>
          </p:cNvPr>
          <p:cNvSpPr>
            <a:spLocks noChangeArrowheads="1"/>
          </p:cNvSpPr>
          <p:nvPr/>
        </p:nvSpPr>
        <p:spPr bwMode="auto">
          <a:xfrm>
            <a:off x="709045" y="5616700"/>
            <a:ext cx="7791142" cy="369332"/>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GB" altLang="en-US" sz="2400" b="1" spc="300" dirty="0">
                <a:solidFill>
                  <a:srgbClr val="212A63"/>
                </a:solidFill>
                <a:latin typeface="Lato" panose="020F0502020204030203" pitchFamily="34" charset="77"/>
              </a:rPr>
              <a:t>www.etoa.org/events</a:t>
            </a:r>
          </a:p>
        </p:txBody>
      </p:sp>
    </p:spTree>
    <p:extLst>
      <p:ext uri="{BB962C8B-B14F-4D97-AF65-F5344CB8AC3E}">
        <p14:creationId xmlns:p14="http://schemas.microsoft.com/office/powerpoint/2010/main" val="405652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4842" y="-41409"/>
            <a:ext cx="9155076" cy="6945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732292" y="4607775"/>
            <a:ext cx="7825354" cy="430887"/>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2800" b="1" spc="300" dirty="0">
                <a:solidFill>
                  <a:srgbClr val="212A63"/>
                </a:solidFill>
                <a:latin typeface="Lato" panose="020F0502020204030203" pitchFamily="34" charset="77"/>
              </a:rPr>
              <a:t>Jennifer Tombaugh, Chairman, ETOA</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5499"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030" y="2325250"/>
            <a:ext cx="2915183" cy="998720"/>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344923"/>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pic>
        <p:nvPicPr>
          <p:cNvPr id="10242" name="Picture 2">
            <a:extLst>
              <a:ext uri="{FF2B5EF4-FFF2-40B4-BE49-F238E27FC236}">
                <a16:creationId xmlns:a16="http://schemas.microsoft.com/office/drawing/2014/main" id="{EA1CE64D-8756-3423-DA06-28A1918D89B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89473" y="1635375"/>
            <a:ext cx="2381250" cy="238125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14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486310-9535-FE48-B3AE-B6411ABDA2FB}"/>
              </a:ext>
            </a:extLst>
          </p:cNvPr>
          <p:cNvSpPr/>
          <p:nvPr/>
        </p:nvSpPr>
        <p:spPr>
          <a:xfrm>
            <a:off x="-4842" y="-41409"/>
            <a:ext cx="9155076" cy="6945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15"/>
          <p:cNvSpPr>
            <a:spLocks noChangeArrowheads="1"/>
          </p:cNvSpPr>
          <p:nvPr/>
        </p:nvSpPr>
        <p:spPr bwMode="auto">
          <a:xfrm>
            <a:off x="732292" y="4607775"/>
            <a:ext cx="7825354" cy="430887"/>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2800" b="1" spc="300" dirty="0">
                <a:solidFill>
                  <a:srgbClr val="212A63"/>
                </a:solidFill>
                <a:latin typeface="Lato" panose="020F0502020204030203" pitchFamily="34" charset="77"/>
              </a:rPr>
              <a:t>Tom Jenkins, CEO, ETOA</a:t>
            </a: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5499"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pic>
        <p:nvPicPr>
          <p:cNvPr id="39" name="Picture 38">
            <a:extLst>
              <a:ext uri="{FF2B5EF4-FFF2-40B4-BE49-F238E27FC236}">
                <a16:creationId xmlns:a16="http://schemas.microsoft.com/office/drawing/2014/main" id="{45C7BCD9-6A7E-2F4E-A17C-3B8B7B3C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030" y="2325250"/>
            <a:ext cx="2915183" cy="998720"/>
          </a:xfrm>
          <a:prstGeom prst="rect">
            <a:avLst/>
          </a:prstGeom>
        </p:spPr>
      </p:pic>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5577" y="-41410"/>
            <a:ext cx="9155154"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cxnSp>
        <p:nvCxnSpPr>
          <p:cNvPr id="44" name="Straight Connector 43">
            <a:extLst>
              <a:ext uri="{FF2B5EF4-FFF2-40B4-BE49-F238E27FC236}">
                <a16:creationId xmlns:a16="http://schemas.microsoft.com/office/drawing/2014/main" id="{DFA1E189-51A8-B84A-81EE-E5764C09A552}"/>
              </a:ext>
            </a:extLst>
          </p:cNvPr>
          <p:cNvCxnSpPr>
            <a:cxnSpLocks/>
          </p:cNvCxnSpPr>
          <p:nvPr/>
        </p:nvCxnSpPr>
        <p:spPr>
          <a:xfrm>
            <a:off x="732292" y="4344923"/>
            <a:ext cx="588937" cy="0"/>
          </a:xfrm>
          <a:prstGeom prst="line">
            <a:avLst/>
          </a:prstGeom>
          <a:ln w="79375"/>
        </p:spPr>
        <p:style>
          <a:lnRef idx="1">
            <a:schemeClr val="accent1"/>
          </a:lnRef>
          <a:fillRef idx="0">
            <a:schemeClr val="accent1"/>
          </a:fillRef>
          <a:effectRef idx="0">
            <a:schemeClr val="accent1"/>
          </a:effectRef>
          <a:fontRef idx="minor">
            <a:schemeClr val="tx1"/>
          </a:fontRef>
        </p:style>
      </p:cxnSp>
      <p:pic>
        <p:nvPicPr>
          <p:cNvPr id="13314" name="Picture 2">
            <a:extLst>
              <a:ext uri="{FF2B5EF4-FFF2-40B4-BE49-F238E27FC236}">
                <a16:creationId xmlns:a16="http://schemas.microsoft.com/office/drawing/2014/main" id="{7AD686D2-49FF-0B27-605E-494B9029C95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89473" y="1701402"/>
            <a:ext cx="2381250" cy="238125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67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a:spLocks noChangeArrowheads="1"/>
          </p:cNvSpPr>
          <p:nvPr/>
        </p:nvSpPr>
        <p:spPr bwMode="auto">
          <a:xfrm>
            <a:off x="690240" y="1752169"/>
            <a:ext cx="7763520" cy="430887"/>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2800" b="1" spc="300" dirty="0">
                <a:solidFill>
                  <a:srgbClr val="212A63"/>
                </a:solidFill>
                <a:latin typeface="Lato" panose="020F0502020204030203" pitchFamily="34" charset="77"/>
              </a:rPr>
              <a:t>Announcement of 29th January 2021</a:t>
            </a:r>
            <a:endParaRPr lang="en-GB" altLang="en-US" sz="2800" b="1" spc="300" dirty="0">
              <a:solidFill>
                <a:srgbClr val="212A63"/>
              </a:solidFill>
              <a:latin typeface="Lato" panose="020F0502020204030203" pitchFamily="34" charset="77"/>
            </a:endParaRP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14727" y="-47814"/>
            <a:ext cx="9241853"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 name="TextBox 7">
            <a:extLst>
              <a:ext uri="{FF2B5EF4-FFF2-40B4-BE49-F238E27FC236}">
                <a16:creationId xmlns:a16="http://schemas.microsoft.com/office/drawing/2014/main" id="{BEFE186B-07BC-65A6-C852-F38E5BBFA920}"/>
              </a:ext>
            </a:extLst>
          </p:cNvPr>
          <p:cNvSpPr txBox="1"/>
          <p:nvPr/>
        </p:nvSpPr>
        <p:spPr>
          <a:xfrm>
            <a:off x="732292" y="2267155"/>
            <a:ext cx="7763520" cy="584775"/>
          </a:xfrm>
          <a:prstGeom prst="rect">
            <a:avLst/>
          </a:prstGeom>
          <a:noFill/>
        </p:spPr>
        <p:txBody>
          <a:bodyPr wrap="square">
            <a:spAutoFit/>
          </a:bodyPr>
          <a:lstStyle/>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Non- EU operators will have to register, reclaim input tax and charge output tax on German services</a:t>
            </a:r>
          </a:p>
        </p:txBody>
      </p:sp>
      <p:sp>
        <p:nvSpPr>
          <p:cNvPr id="2" name="Title 2">
            <a:extLst>
              <a:ext uri="{FF2B5EF4-FFF2-40B4-BE49-F238E27FC236}">
                <a16:creationId xmlns:a16="http://schemas.microsoft.com/office/drawing/2014/main" id="{13418269-A692-E580-806B-B6A00B5C7792}"/>
              </a:ext>
            </a:extLst>
          </p:cNvPr>
          <p:cNvSpPr txBox="1">
            <a:spLocks/>
          </p:cNvSpPr>
          <p:nvPr/>
        </p:nvSpPr>
        <p:spPr>
          <a:xfrm>
            <a:off x="392753" y="387902"/>
            <a:ext cx="7751987" cy="76358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b="1" spc="300" dirty="0">
                <a:solidFill>
                  <a:schemeClr val="bg1"/>
                </a:solidFill>
                <a:latin typeface="Lato" panose="020F0502020204030203" pitchFamily="34" charset="77"/>
              </a:rPr>
              <a:t>GERMAN VAT</a:t>
            </a:r>
          </a:p>
        </p:txBody>
      </p:sp>
      <p:sp>
        <p:nvSpPr>
          <p:cNvPr id="3" name="Rectangle 15">
            <a:extLst>
              <a:ext uri="{FF2B5EF4-FFF2-40B4-BE49-F238E27FC236}">
                <a16:creationId xmlns:a16="http://schemas.microsoft.com/office/drawing/2014/main" id="{350D6946-9C98-35DD-F449-A4FF01771E4B}"/>
              </a:ext>
            </a:extLst>
          </p:cNvPr>
          <p:cNvSpPr>
            <a:spLocks noChangeArrowheads="1"/>
          </p:cNvSpPr>
          <p:nvPr/>
        </p:nvSpPr>
        <p:spPr bwMode="auto">
          <a:xfrm>
            <a:off x="690240" y="3349846"/>
            <a:ext cx="7763520" cy="430887"/>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2800" b="1" spc="300" dirty="0">
                <a:solidFill>
                  <a:srgbClr val="212A63"/>
                </a:solidFill>
                <a:latin typeface="Lato" panose="020F0502020204030203" pitchFamily="34" charset="77"/>
              </a:rPr>
              <a:t>Cost burden</a:t>
            </a:r>
            <a:endParaRPr lang="en-GB" altLang="en-US" sz="2800" b="1" spc="300" dirty="0">
              <a:solidFill>
                <a:srgbClr val="212A63"/>
              </a:solidFill>
              <a:latin typeface="Lato" panose="020F0502020204030203" pitchFamily="34" charset="77"/>
            </a:endParaRPr>
          </a:p>
        </p:txBody>
      </p:sp>
      <p:sp>
        <p:nvSpPr>
          <p:cNvPr id="4" name="TextBox 3">
            <a:extLst>
              <a:ext uri="{FF2B5EF4-FFF2-40B4-BE49-F238E27FC236}">
                <a16:creationId xmlns:a16="http://schemas.microsoft.com/office/drawing/2014/main" id="{D5B40C40-A683-F2EB-862C-6C22FF64690C}"/>
              </a:ext>
            </a:extLst>
          </p:cNvPr>
          <p:cNvSpPr txBox="1"/>
          <p:nvPr/>
        </p:nvSpPr>
        <p:spPr>
          <a:xfrm>
            <a:off x="732292" y="3869614"/>
            <a:ext cx="7763520" cy="1569660"/>
          </a:xfrm>
          <a:prstGeom prst="rect">
            <a:avLst/>
          </a:prstGeom>
          <a:noFill/>
        </p:spPr>
        <p:txBody>
          <a:bodyPr wrap="square">
            <a:spAutoFit/>
          </a:bodyPr>
          <a:lstStyle/>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Big competitive difference between operators</a:t>
            </a:r>
          </a:p>
          <a:p>
            <a:pPr marL="742950" lvl="1"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buying directly from suppliers (reclaiming input)</a:t>
            </a:r>
          </a:p>
          <a:p>
            <a:pPr marL="742950" lvl="1"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buying through an EU intermediary (no input reclamation)</a:t>
            </a:r>
          </a:p>
          <a:p>
            <a:pPr marL="1200150" lvl="2"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Double tax renders EU based wholesalers uncompetitive</a:t>
            </a:r>
          </a:p>
        </p:txBody>
      </p:sp>
    </p:spTree>
    <p:extLst>
      <p:ext uri="{BB962C8B-B14F-4D97-AF65-F5344CB8AC3E}">
        <p14:creationId xmlns:p14="http://schemas.microsoft.com/office/powerpoint/2010/main" val="15188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a:spLocks noChangeArrowheads="1"/>
          </p:cNvSpPr>
          <p:nvPr/>
        </p:nvSpPr>
        <p:spPr bwMode="auto">
          <a:xfrm>
            <a:off x="690240" y="2509220"/>
            <a:ext cx="7763520" cy="430887"/>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2800" b="1" spc="300" dirty="0">
                <a:solidFill>
                  <a:srgbClr val="212A63"/>
                </a:solidFill>
                <a:latin typeface="Lato" panose="020F0502020204030203" pitchFamily="34" charset="77"/>
              </a:rPr>
              <a:t>Implementation</a:t>
            </a:r>
            <a:endParaRPr lang="en-GB" altLang="en-US" sz="2800" b="1" spc="300" dirty="0">
              <a:solidFill>
                <a:srgbClr val="212A63"/>
              </a:solidFill>
              <a:latin typeface="Lato" panose="020F0502020204030203" pitchFamily="34" charset="77"/>
            </a:endParaRP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14726" y="-48522"/>
            <a:ext cx="9173452"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 name="TextBox 7">
            <a:extLst>
              <a:ext uri="{FF2B5EF4-FFF2-40B4-BE49-F238E27FC236}">
                <a16:creationId xmlns:a16="http://schemas.microsoft.com/office/drawing/2014/main" id="{BEFE186B-07BC-65A6-C852-F38E5BBFA920}"/>
              </a:ext>
            </a:extLst>
          </p:cNvPr>
          <p:cNvSpPr txBox="1"/>
          <p:nvPr/>
        </p:nvSpPr>
        <p:spPr>
          <a:xfrm>
            <a:off x="690240" y="3094719"/>
            <a:ext cx="7763520" cy="1077218"/>
          </a:xfrm>
          <a:prstGeom prst="rect">
            <a:avLst/>
          </a:prstGeom>
          <a:noFill/>
        </p:spPr>
        <p:txBody>
          <a:bodyPr wrap="square">
            <a:spAutoFit/>
          </a:bodyPr>
          <a:lstStyle/>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Deferred until 1st January 2022</a:t>
            </a: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Deferred again to 1st January 2023</a:t>
            </a:r>
          </a:p>
          <a:p>
            <a:pPr marL="285750" indent="-285750" defTabSz="685800" eaLnBrk="0" fontAlgn="base" hangingPunct="0">
              <a:spcBef>
                <a:spcPct val="0"/>
              </a:spcBef>
              <a:spcAft>
                <a:spcPct val="0"/>
              </a:spcAft>
              <a:buFont typeface="Arial" panose="020B0604020202020204" pitchFamily="34" charset="0"/>
              <a:buChar char="•"/>
            </a:pPr>
            <a:endParaRPr lang="en-US" altLang="en-US" sz="1600" spc="300" dirty="0">
              <a:solidFill>
                <a:srgbClr val="456EB7"/>
              </a:solidFill>
              <a:latin typeface="Lato" panose="020F0502020204030203" pitchFamily="34" charset="77"/>
            </a:endParaRPr>
          </a:p>
          <a:p>
            <a:pPr defTabSz="685800" eaLnBrk="0" fontAlgn="base" hangingPunct="0">
              <a:spcBef>
                <a:spcPct val="0"/>
              </a:spcBef>
              <a:spcAft>
                <a:spcPct val="0"/>
              </a:spcAft>
            </a:pPr>
            <a:r>
              <a:rPr lang="en-US" altLang="en-US" sz="1600" spc="300" dirty="0">
                <a:solidFill>
                  <a:srgbClr val="456EB7"/>
                </a:solidFill>
                <a:latin typeface="Lato" panose="020F0502020204030203" pitchFamily="34" charset="77"/>
              </a:rPr>
              <a:t>We are working to get another delay</a:t>
            </a:r>
          </a:p>
        </p:txBody>
      </p:sp>
      <p:sp>
        <p:nvSpPr>
          <p:cNvPr id="2" name="Title 2">
            <a:extLst>
              <a:ext uri="{FF2B5EF4-FFF2-40B4-BE49-F238E27FC236}">
                <a16:creationId xmlns:a16="http://schemas.microsoft.com/office/drawing/2014/main" id="{13418269-A692-E580-806B-B6A00B5C7792}"/>
              </a:ext>
            </a:extLst>
          </p:cNvPr>
          <p:cNvSpPr txBox="1">
            <a:spLocks/>
          </p:cNvSpPr>
          <p:nvPr/>
        </p:nvSpPr>
        <p:spPr>
          <a:xfrm>
            <a:off x="392753" y="387902"/>
            <a:ext cx="7751987" cy="76358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b="1" spc="300" dirty="0">
                <a:solidFill>
                  <a:schemeClr val="bg1"/>
                </a:solidFill>
                <a:latin typeface="Lato" panose="020F0502020204030203" pitchFamily="34" charset="77"/>
              </a:rPr>
              <a:t>GERMAN VAT</a:t>
            </a:r>
          </a:p>
        </p:txBody>
      </p:sp>
    </p:spTree>
    <p:extLst>
      <p:ext uri="{BB962C8B-B14F-4D97-AF65-F5344CB8AC3E}">
        <p14:creationId xmlns:p14="http://schemas.microsoft.com/office/powerpoint/2010/main" val="423137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a:spLocks noChangeArrowheads="1"/>
          </p:cNvSpPr>
          <p:nvPr/>
        </p:nvSpPr>
        <p:spPr bwMode="auto">
          <a:xfrm>
            <a:off x="681168" y="3298233"/>
            <a:ext cx="7763520" cy="430887"/>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2800" b="1" spc="300" dirty="0">
                <a:solidFill>
                  <a:srgbClr val="212A63"/>
                </a:solidFill>
                <a:latin typeface="Lato" panose="020F0502020204030203" pitchFamily="34" charset="77"/>
              </a:rPr>
              <a:t>Wide review</a:t>
            </a:r>
            <a:endParaRPr lang="en-GB" altLang="en-US" sz="2800" b="1" spc="300" dirty="0">
              <a:solidFill>
                <a:srgbClr val="212A63"/>
              </a:solidFill>
              <a:latin typeface="Lato" panose="020F0502020204030203" pitchFamily="34" charset="77"/>
            </a:endParaRPr>
          </a:p>
        </p:txBody>
      </p:sp>
      <p:sp>
        <p:nvSpPr>
          <p:cNvPr id="17" name="Freeform 9">
            <a:extLst>
              <a:ext uri="{FF2B5EF4-FFF2-40B4-BE49-F238E27FC236}">
                <a16:creationId xmlns:a16="http://schemas.microsoft.com/office/drawing/2014/main" id="{8BF6E989-F375-2748-8BA1-716EB64271DD}"/>
              </a:ext>
            </a:extLst>
          </p:cNvPr>
          <p:cNvSpPr>
            <a:spLocks/>
          </p:cNvSpPr>
          <p:nvPr/>
        </p:nvSpPr>
        <p:spPr bwMode="auto">
          <a:xfrm>
            <a:off x="3572" y="6171122"/>
            <a:ext cx="7197057" cy="742070"/>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grpSp>
        <p:nvGrpSpPr>
          <p:cNvPr id="18" name="Group 17">
            <a:extLst>
              <a:ext uri="{FF2B5EF4-FFF2-40B4-BE49-F238E27FC236}">
                <a16:creationId xmlns:a16="http://schemas.microsoft.com/office/drawing/2014/main" id="{2C1BDA2F-48A1-8E4B-B00D-3EECB142819E}"/>
              </a:ext>
            </a:extLst>
          </p:cNvPr>
          <p:cNvGrpSpPr/>
          <p:nvPr/>
        </p:nvGrpSpPr>
        <p:grpSpPr>
          <a:xfrm>
            <a:off x="3572" y="5693352"/>
            <a:ext cx="9155154" cy="1219841"/>
            <a:chOff x="4763" y="5231544"/>
            <a:chExt cx="12206872" cy="1626455"/>
          </a:xfrm>
          <a:solidFill>
            <a:srgbClr val="212A63"/>
          </a:solidFill>
        </p:grpSpPr>
        <p:sp>
          <p:nvSpPr>
            <p:cNvPr id="19" name="Freeform 10">
              <a:extLst>
                <a:ext uri="{FF2B5EF4-FFF2-40B4-BE49-F238E27FC236}">
                  <a16:creationId xmlns:a16="http://schemas.microsoft.com/office/drawing/2014/main" id="{1DEF7B64-A13F-F64C-A34D-EBFA0AB5609C}"/>
                </a:ext>
              </a:extLst>
            </p:cNvPr>
            <p:cNvSpPr>
              <a:spLocks/>
            </p:cNvSpPr>
            <p:nvPr/>
          </p:nvSpPr>
          <p:spPr bwMode="auto">
            <a:xfrm>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sp>
          <p:nvSpPr>
            <p:cNvPr id="20" name="Freeform 11">
              <a:extLst>
                <a:ext uri="{FF2B5EF4-FFF2-40B4-BE49-F238E27FC236}">
                  <a16:creationId xmlns:a16="http://schemas.microsoft.com/office/drawing/2014/main" id="{B5AC4E62-C1DF-F34A-98CE-642BC299E1D3}"/>
                </a:ext>
              </a:extLst>
            </p:cNvPr>
            <p:cNvSpPr>
              <a:spLocks/>
            </p:cNvSpPr>
            <p:nvPr/>
          </p:nvSpPr>
          <p:spPr bwMode="auto">
            <a:xfrm>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40" name="Rectangle 15">
            <a:extLst>
              <a:ext uri="{FF2B5EF4-FFF2-40B4-BE49-F238E27FC236}">
                <a16:creationId xmlns:a16="http://schemas.microsoft.com/office/drawing/2014/main" id="{82DB1C0D-D773-164C-BE57-D9D398FFE5EE}"/>
              </a:ext>
            </a:extLst>
          </p:cNvPr>
          <p:cNvSpPr>
            <a:spLocks noChangeArrowheads="1"/>
          </p:cNvSpPr>
          <p:nvPr/>
        </p:nvSpPr>
        <p:spPr bwMode="auto">
          <a:xfrm>
            <a:off x="5189473" y="6219448"/>
            <a:ext cx="3028950" cy="215444"/>
          </a:xfrm>
          <a:prstGeom prst="rect">
            <a:avLst/>
          </a:prstGeom>
          <a:noFill/>
          <a:ln>
            <a:noFill/>
          </a:ln>
          <a:effectLst/>
        </p:spPr>
        <p:txBody>
          <a:bodyPr vert="horz" wrap="square" lIns="0" tIns="0" rIns="0" bIns="0" numCol="1" anchor="ctr" anchorCtr="0" compatLnSpc="1">
            <a:prstTxWarp prst="textNoShape">
              <a:avLst/>
            </a:prstTxWarp>
            <a:spAutoFit/>
          </a:bodyPr>
          <a:lstStyle/>
          <a:p>
            <a:pPr algn="r" defTabSz="685800" eaLnBrk="0" fontAlgn="base" hangingPunct="0">
              <a:spcBef>
                <a:spcPct val="0"/>
              </a:spcBef>
              <a:spcAft>
                <a:spcPct val="0"/>
              </a:spcAft>
            </a:pPr>
            <a:r>
              <a:rPr lang="en-US" altLang="en-US" sz="1400" err="1">
                <a:solidFill>
                  <a:schemeClr val="bg1"/>
                </a:solidFill>
                <a:latin typeface="Lato" panose="020F0502020204030203" pitchFamily="34" charset="77"/>
              </a:rPr>
              <a:t>www.etoa.org</a:t>
            </a:r>
            <a:endParaRPr lang="en-US" altLang="en-US" sz="1400">
              <a:solidFill>
                <a:schemeClr val="bg1"/>
              </a:solidFill>
              <a:latin typeface="Lato" panose="020F0502020204030203" pitchFamily="34" charset="77"/>
            </a:endParaRPr>
          </a:p>
        </p:txBody>
      </p:sp>
      <p:sp>
        <p:nvSpPr>
          <p:cNvPr id="42" name="Freeform 6">
            <a:extLst>
              <a:ext uri="{FF2B5EF4-FFF2-40B4-BE49-F238E27FC236}">
                <a16:creationId xmlns:a16="http://schemas.microsoft.com/office/drawing/2014/main" id="{7460597B-8C35-7140-8A6C-6FD0BDBC0940}"/>
              </a:ext>
            </a:extLst>
          </p:cNvPr>
          <p:cNvSpPr>
            <a:spLocks/>
          </p:cNvSpPr>
          <p:nvPr/>
        </p:nvSpPr>
        <p:spPr bwMode="auto">
          <a:xfrm>
            <a:off x="3572" y="568427"/>
            <a:ext cx="9155154" cy="998721"/>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rgbClr val="456EB7"/>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3" name="Freeform 7">
            <a:extLst>
              <a:ext uri="{FF2B5EF4-FFF2-40B4-BE49-F238E27FC236}">
                <a16:creationId xmlns:a16="http://schemas.microsoft.com/office/drawing/2014/main" id="{B761F6F4-76BC-1043-B32A-3DB097FCC09F}"/>
              </a:ext>
            </a:extLst>
          </p:cNvPr>
          <p:cNvSpPr>
            <a:spLocks/>
          </p:cNvSpPr>
          <p:nvPr/>
        </p:nvSpPr>
        <p:spPr bwMode="auto">
          <a:xfrm>
            <a:off x="-14726" y="-45764"/>
            <a:ext cx="9260326" cy="154590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rgbClr val="212A6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 name="TextBox 7">
            <a:extLst>
              <a:ext uri="{FF2B5EF4-FFF2-40B4-BE49-F238E27FC236}">
                <a16:creationId xmlns:a16="http://schemas.microsoft.com/office/drawing/2014/main" id="{BEFE186B-07BC-65A6-C852-F38E5BBFA920}"/>
              </a:ext>
            </a:extLst>
          </p:cNvPr>
          <p:cNvSpPr txBox="1"/>
          <p:nvPr/>
        </p:nvSpPr>
        <p:spPr>
          <a:xfrm>
            <a:off x="681168" y="3860644"/>
            <a:ext cx="7763520" cy="1569660"/>
          </a:xfrm>
          <a:prstGeom prst="rect">
            <a:avLst/>
          </a:prstGeom>
          <a:noFill/>
        </p:spPr>
        <p:txBody>
          <a:bodyPr wrap="square">
            <a:spAutoFit/>
          </a:bodyPr>
          <a:lstStyle/>
          <a:p>
            <a:pPr defTabSz="685800" eaLnBrk="0" fontAlgn="base" hangingPunct="0">
              <a:spcBef>
                <a:spcPct val="0"/>
              </a:spcBef>
              <a:spcAft>
                <a:spcPct val="0"/>
              </a:spcAft>
            </a:pPr>
            <a:r>
              <a:rPr lang="en-US" altLang="en-US" sz="1600" spc="300" dirty="0">
                <a:solidFill>
                  <a:srgbClr val="456EB7"/>
                </a:solidFill>
                <a:latin typeface="Lato" panose="020F0502020204030203" pitchFamily="34" charset="77"/>
              </a:rPr>
              <a:t>Everything on table</a:t>
            </a:r>
          </a:p>
          <a:p>
            <a:pPr marL="285750" indent="-285750" defTabSz="685800" eaLnBrk="0" fontAlgn="base" hangingPunct="0">
              <a:spcBef>
                <a:spcPct val="0"/>
              </a:spcBef>
              <a:spcAft>
                <a:spcPct val="0"/>
              </a:spcAft>
              <a:buFont typeface="Arial" panose="020B0604020202020204" pitchFamily="34" charset="0"/>
              <a:buChar char="•"/>
            </a:pPr>
            <a:endParaRPr lang="en-US" altLang="en-US" sz="1600" spc="300" dirty="0">
              <a:solidFill>
                <a:srgbClr val="456EB7"/>
              </a:solidFill>
              <a:latin typeface="Lato" panose="020F0502020204030203" pitchFamily="34" charset="77"/>
            </a:endParaRP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Taxing transport (including air)</a:t>
            </a: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Getting rid of VAT retail reclaims</a:t>
            </a: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Copying German model for entire EU</a:t>
            </a:r>
          </a:p>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Tax on the process of exporting EU services</a:t>
            </a:r>
          </a:p>
        </p:txBody>
      </p:sp>
      <p:sp>
        <p:nvSpPr>
          <p:cNvPr id="2" name="Title 2">
            <a:extLst>
              <a:ext uri="{FF2B5EF4-FFF2-40B4-BE49-F238E27FC236}">
                <a16:creationId xmlns:a16="http://schemas.microsoft.com/office/drawing/2014/main" id="{13418269-A692-E580-806B-B6A00B5C7792}"/>
              </a:ext>
            </a:extLst>
          </p:cNvPr>
          <p:cNvSpPr txBox="1">
            <a:spLocks/>
          </p:cNvSpPr>
          <p:nvPr/>
        </p:nvSpPr>
        <p:spPr>
          <a:xfrm>
            <a:off x="392753" y="387902"/>
            <a:ext cx="7751987" cy="76358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b="1" spc="300" dirty="0">
                <a:solidFill>
                  <a:schemeClr val="bg1"/>
                </a:solidFill>
                <a:latin typeface="Lato" panose="020F0502020204030203" pitchFamily="34" charset="77"/>
              </a:rPr>
              <a:t>GERMAN VAT</a:t>
            </a:r>
          </a:p>
        </p:txBody>
      </p:sp>
      <p:sp>
        <p:nvSpPr>
          <p:cNvPr id="5" name="Rectangle 15">
            <a:extLst>
              <a:ext uri="{FF2B5EF4-FFF2-40B4-BE49-F238E27FC236}">
                <a16:creationId xmlns:a16="http://schemas.microsoft.com/office/drawing/2014/main" id="{D39A5746-1667-935B-2AF6-C0BA1B57211A}"/>
              </a:ext>
            </a:extLst>
          </p:cNvPr>
          <p:cNvSpPr>
            <a:spLocks noChangeArrowheads="1"/>
          </p:cNvSpPr>
          <p:nvPr/>
        </p:nvSpPr>
        <p:spPr bwMode="auto">
          <a:xfrm>
            <a:off x="681168" y="1844728"/>
            <a:ext cx="8315379" cy="430887"/>
          </a:xfrm>
          <a:prstGeom prst="rect">
            <a:avLst/>
          </a:prstGeom>
          <a:noFill/>
          <a:ln>
            <a:noFill/>
          </a:ln>
          <a:effec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2800" b="1" spc="300" dirty="0">
                <a:solidFill>
                  <a:srgbClr val="212A63"/>
                </a:solidFill>
                <a:latin typeface="Lato" panose="020F0502020204030203" pitchFamily="34" charset="77"/>
              </a:rPr>
              <a:t>26th October 2022: European Commission</a:t>
            </a:r>
            <a:endParaRPr lang="en-GB" altLang="en-US" sz="2800" b="1" spc="300" dirty="0">
              <a:solidFill>
                <a:srgbClr val="212A63"/>
              </a:solidFill>
              <a:latin typeface="Lato" panose="020F0502020204030203" pitchFamily="34" charset="77"/>
            </a:endParaRPr>
          </a:p>
        </p:txBody>
      </p:sp>
      <p:sp>
        <p:nvSpPr>
          <p:cNvPr id="6" name="TextBox 5">
            <a:extLst>
              <a:ext uri="{FF2B5EF4-FFF2-40B4-BE49-F238E27FC236}">
                <a16:creationId xmlns:a16="http://schemas.microsoft.com/office/drawing/2014/main" id="{1F717549-5862-00FD-2AA9-B17C7DF6AB5C}"/>
              </a:ext>
            </a:extLst>
          </p:cNvPr>
          <p:cNvSpPr txBox="1"/>
          <p:nvPr/>
        </p:nvSpPr>
        <p:spPr>
          <a:xfrm>
            <a:off x="690240" y="2345488"/>
            <a:ext cx="7763520" cy="338554"/>
          </a:xfrm>
          <a:prstGeom prst="rect">
            <a:avLst/>
          </a:prstGeom>
          <a:noFill/>
        </p:spPr>
        <p:txBody>
          <a:bodyPr wrap="square">
            <a:spAutoFit/>
          </a:bodyPr>
          <a:lstStyle/>
          <a:p>
            <a:pPr marL="285750" indent="-285750" defTabSz="685800" eaLnBrk="0" fontAlgn="base" hangingPunct="0">
              <a:spcBef>
                <a:spcPct val="0"/>
              </a:spcBef>
              <a:spcAft>
                <a:spcPct val="0"/>
              </a:spcAft>
              <a:buFont typeface="Arial" panose="020B0604020202020204" pitchFamily="34" charset="0"/>
              <a:buChar char="•"/>
            </a:pPr>
            <a:r>
              <a:rPr lang="en-US" altLang="en-US" sz="1600" spc="300" dirty="0">
                <a:solidFill>
                  <a:srgbClr val="456EB7"/>
                </a:solidFill>
                <a:latin typeface="Lato" panose="020F0502020204030203" pitchFamily="34" charset="77"/>
              </a:rPr>
              <a:t>Review of the VAT rules applicable to travel and tourism</a:t>
            </a:r>
          </a:p>
        </p:txBody>
      </p:sp>
    </p:spTree>
    <p:extLst>
      <p:ext uri="{BB962C8B-B14F-4D97-AF65-F5344CB8AC3E}">
        <p14:creationId xmlns:p14="http://schemas.microsoft.com/office/powerpoint/2010/main" val="253255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175B491F3C747B89C93F9DDC3750E" ma:contentTypeVersion="16" ma:contentTypeDescription="Create a new document." ma:contentTypeScope="" ma:versionID="7625719615fbd37847543837c8a04b59">
  <xsd:schema xmlns:xsd="http://www.w3.org/2001/XMLSchema" xmlns:xs="http://www.w3.org/2001/XMLSchema" xmlns:p="http://schemas.microsoft.com/office/2006/metadata/properties" xmlns:ns2="6c410de4-ecbc-472e-b34c-be5b6789a614" xmlns:ns3="27bc919f-7801-4d7b-a6b7-87ff325c65b0" xmlns:ns4="011a330a-d090-4c90-8dc0-9fc5d6ab76d6" targetNamespace="http://schemas.microsoft.com/office/2006/metadata/properties" ma:root="true" ma:fieldsID="9d3330c8c38d07e4721b0f95a5db6184" ns2:_="" ns3:_="" ns4:_="">
    <xsd:import namespace="6c410de4-ecbc-472e-b34c-be5b6789a614"/>
    <xsd:import namespace="27bc919f-7801-4d7b-a6b7-87ff325c65b0"/>
    <xsd:import namespace="011a330a-d090-4c90-8dc0-9fc5d6ab76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10de4-ecbc-472e-b34c-be5b6789a6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f34457e-42cf-4694-8a1d-ab1330253a8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7bc919f-7801-4d7b-a6b7-87ff325c65b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1a330a-d090-4c90-8dc0-9fc5d6ab76d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d010444-0fac-4b90-99d1-3d8c79328039}" ma:internalName="TaxCatchAll" ma:showField="CatchAllData" ma:web="011a330a-d090-4c90-8dc0-9fc5d6ab76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11a330a-d090-4c90-8dc0-9fc5d6ab76d6" xsi:nil="true"/>
    <lcf76f155ced4ddcb4097134ff3c332f xmlns="6c410de4-ecbc-472e-b34c-be5b6789a614">
      <Terms xmlns="http://schemas.microsoft.com/office/infopath/2007/PartnerControls"/>
    </lcf76f155ced4ddcb4097134ff3c332f>
    <SharedWithUsers xmlns="27bc919f-7801-4d7b-a6b7-87ff325c65b0">
      <UserInfo>
        <DisplayName>Sean Taggart</DisplayName>
        <AccountId>432</AccountId>
        <AccountType/>
      </UserInfo>
    </SharedWithUsers>
  </documentManagement>
</p:properties>
</file>

<file path=customXml/itemProps1.xml><?xml version="1.0" encoding="utf-8"?>
<ds:datastoreItem xmlns:ds="http://schemas.openxmlformats.org/officeDocument/2006/customXml" ds:itemID="{D0F3196A-E426-4888-9E54-176FE801A1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410de4-ecbc-472e-b34c-be5b6789a614"/>
    <ds:schemaRef ds:uri="27bc919f-7801-4d7b-a6b7-87ff325c65b0"/>
    <ds:schemaRef ds:uri="011a330a-d090-4c90-8dc0-9fc5d6ab76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F1A545-358D-46F5-B887-9FAE3540D1C3}">
  <ds:schemaRefs>
    <ds:schemaRef ds:uri="http://schemas.microsoft.com/sharepoint/v3/contenttype/forms"/>
  </ds:schemaRefs>
</ds:datastoreItem>
</file>

<file path=customXml/itemProps3.xml><?xml version="1.0" encoding="utf-8"?>
<ds:datastoreItem xmlns:ds="http://schemas.openxmlformats.org/officeDocument/2006/customXml" ds:itemID="{2DA3AC60-F17A-4782-A5FE-10D549F4CE25}">
  <ds:schemaRefs>
    <ds:schemaRef ds:uri="http://www.w3.org/XML/1998/namespace"/>
    <ds:schemaRef ds:uri="http://purl.org/dc/elements/1.1/"/>
    <ds:schemaRef ds:uri="http://schemas.microsoft.com/office/infopath/2007/PartnerControls"/>
    <ds:schemaRef ds:uri="http://schemas.microsoft.com/office/2006/metadata/properties"/>
    <ds:schemaRef ds:uri="http://schemas.microsoft.com/office/2006/documentManagement/types"/>
    <ds:schemaRef ds:uri="6c410de4-ecbc-472e-b34c-be5b6789a614"/>
    <ds:schemaRef ds:uri="http://schemas.openxmlformats.org/package/2006/metadata/core-properties"/>
    <ds:schemaRef ds:uri="http://purl.org/dc/dcmitype/"/>
    <ds:schemaRef ds:uri="011a330a-d090-4c90-8dc0-9fc5d6ab76d6"/>
    <ds:schemaRef ds:uri="27bc919f-7801-4d7b-a6b7-87ff325c65b0"/>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75</TotalTime>
  <Words>2055</Words>
  <Application>Microsoft Office PowerPoint</Application>
  <PresentationFormat>On-screen Show (4:3)</PresentationFormat>
  <Paragraphs>252</Paragraphs>
  <Slides>43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Arial Narrow</vt:lpstr>
      <vt:lpstr>Arial,Sans-Serif</vt:lpstr>
      <vt:lpstr>Calibri</vt:lpstr>
      <vt:lpstr>Calibri Light</vt:lpstr>
      <vt:lpstr>Lato</vt:lpstr>
      <vt:lpstr>Symbol</vt:lpstr>
      <vt:lpstr>Symbol,Sans-Serif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International arrivals in Europe compared with 2019 </vt:lpstr>
      <vt:lpstr>International arrivals in Europe’s regions (millions) </vt:lpstr>
      <vt:lpstr>International arrivals in selected destinations (year-to-date) </vt:lpstr>
      <vt:lpstr>Spend on outbound travel compared with 2019 (year-to-date) </vt:lpstr>
      <vt:lpstr>International arrivals in Europe: trends and forecasts (millions) </vt:lpstr>
      <vt:lpstr>Leading long-haul markets for Europe (share of international arrivals) </vt:lpstr>
      <vt:lpstr>International flights compared with 2019 (6-12 October) </vt:lpstr>
      <vt:lpstr>Economic growth: trends and forecasts (% change in GDP) </vt:lpstr>
      <vt:lpstr>The re-emergence of inflation (% change in consumer price inflation) </vt:lpstr>
      <vt:lpstr>US$ exchange rates – good news and bad news </vt:lpstr>
      <vt:lpstr>Consumer confidence (long-term average = 100) </vt:lpstr>
      <vt:lpstr>Perceived barriers to long-haul travel </vt:lpstr>
      <vt:lpstr>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European Projects</vt:lpstr>
      <vt:lpstr>PANTOUR Consortium </vt:lpstr>
      <vt:lpstr>The Pact for Next Tourism Generation Skills – 4 Years</vt:lpstr>
      <vt:lpstr>EURO-EMOTUR</vt:lpstr>
      <vt:lpstr>EURO-EMOTUR</vt:lpstr>
      <vt:lpstr>SUSTOUR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Hilmius</dc:creator>
  <cp:lastModifiedBy>Sofie Jensen</cp:lastModifiedBy>
  <cp:revision>14</cp:revision>
  <dcterms:created xsi:type="dcterms:W3CDTF">2016-02-07T06:48:54Z</dcterms:created>
  <dcterms:modified xsi:type="dcterms:W3CDTF">2022-11-03T10:33:24Z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0x01010063A175B491F3C747B89C93F9DDC3750E</vt:lpwstr>
  </property>
  <property fmtid="{D5CDD505-2E9C-101B-9397-08002B2CF9AE}" pid="3" name="MediaServiceImageTags">
    <vt:lpwstr/>
  </property>
</Properties>
</file>